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15"/>
  </p:notesMasterIdLst>
  <p:handoutMasterIdLst>
    <p:handoutMasterId r:id="rId16"/>
  </p:handoutMasterIdLst>
  <p:sldIdLst>
    <p:sldId id="754" r:id="rId5"/>
    <p:sldId id="777" r:id="rId6"/>
    <p:sldId id="772" r:id="rId7"/>
    <p:sldId id="775" r:id="rId8"/>
    <p:sldId id="695" r:id="rId9"/>
    <p:sldId id="773" r:id="rId10"/>
    <p:sldId id="776" r:id="rId11"/>
    <p:sldId id="758" r:id="rId12"/>
    <p:sldId id="769" r:id="rId13"/>
    <p:sldId id="755" r:id="rId14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se Rosa" initials="DR" lastIdx="2" clrIdx="0">
    <p:extLst>
      <p:ext uri="{19B8F6BF-5375-455C-9EA6-DF929625EA0E}">
        <p15:presenceInfo xmlns:p15="http://schemas.microsoft.com/office/powerpoint/2012/main" userId="S::drosa@nvidia.com::e57f47db-d8a4-47b5-9a4a-05c3eb63f313" providerId="AD"/>
      </p:ext>
    </p:extLst>
  </p:cmAuthor>
  <p:cmAuthor id="2" name="Lopa Kundu" initials="LK" lastIdx="25" clrIdx="1">
    <p:extLst>
      <p:ext uri="{19B8F6BF-5375-455C-9EA6-DF929625EA0E}">
        <p15:presenceInfo xmlns:p15="http://schemas.microsoft.com/office/powerpoint/2012/main" userId="S::lkundu@nvidia.com::311fcf9a-fe06-49ee-a36e-33ca706c08c3" providerId="AD"/>
      </p:ext>
    </p:extLst>
  </p:cmAuthor>
  <p:cmAuthor id="3" name="Vikrama Ditya" initials="VD" lastIdx="1" clrIdx="2">
    <p:extLst>
      <p:ext uri="{19B8F6BF-5375-455C-9EA6-DF929625EA0E}">
        <p15:presenceInfo xmlns:p15="http://schemas.microsoft.com/office/powerpoint/2012/main" userId="S::vditya@nvidia.com::63530eb9-33fd-40c6-bc32-99d2b6f6e7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4A"/>
    <a:srgbClr val="EFFFD5"/>
    <a:srgbClr val="0C34BD"/>
    <a:srgbClr val="B3B3B3"/>
    <a:srgbClr val="E8E8E8"/>
    <a:srgbClr val="DEDEDE"/>
    <a:srgbClr val="F8F8F8"/>
    <a:srgbClr val="6E6E6E"/>
    <a:srgbClr val="0071C5"/>
    <a:srgbClr val="5D16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5A1253-6A9A-407A-AF80-84ED0E262E8E}" v="11" dt="2020-06-17T21:43:51.6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71" d="100"/>
          <a:sy n="171" d="100"/>
        </p:scale>
        <p:origin x="510" y="144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pa Kundu" userId="311fcf9a-fe06-49ee-a36e-33ca706c08c3" providerId="ADAL" clId="{8E5A1253-6A9A-407A-AF80-84ED0E262E8E}"/>
    <pc:docChg chg="undo custSel modSld">
      <pc:chgData name="Lopa Kundu" userId="311fcf9a-fe06-49ee-a36e-33ca706c08c3" providerId="ADAL" clId="{8E5A1253-6A9A-407A-AF80-84ED0E262E8E}" dt="2020-06-17T21:48:29.186" v="291" actId="20577"/>
      <pc:docMkLst>
        <pc:docMk/>
      </pc:docMkLst>
      <pc:sldChg chg="modSp mod">
        <pc:chgData name="Lopa Kundu" userId="311fcf9a-fe06-49ee-a36e-33ca706c08c3" providerId="ADAL" clId="{8E5A1253-6A9A-407A-AF80-84ED0E262E8E}" dt="2020-06-17T21:48:29.186" v="291" actId="20577"/>
        <pc:sldMkLst>
          <pc:docMk/>
          <pc:sldMk cId="3116770051" sldId="754"/>
        </pc:sldMkLst>
        <pc:spChg chg="mod">
          <ac:chgData name="Lopa Kundu" userId="311fcf9a-fe06-49ee-a36e-33ca706c08c3" providerId="ADAL" clId="{8E5A1253-6A9A-407A-AF80-84ED0E262E8E}" dt="2020-06-17T21:48:29.186" v="291" actId="20577"/>
          <ac:spMkLst>
            <pc:docMk/>
            <pc:sldMk cId="3116770051" sldId="754"/>
            <ac:spMk id="4" creationId="{00000000-0000-0000-0000-000000000000}"/>
          </ac:spMkLst>
        </pc:spChg>
      </pc:sldChg>
      <pc:sldChg chg="addSp modSp mod">
        <pc:chgData name="Lopa Kundu" userId="311fcf9a-fe06-49ee-a36e-33ca706c08c3" providerId="ADAL" clId="{8E5A1253-6A9A-407A-AF80-84ED0E262E8E}" dt="2020-06-17T21:36:14.693" v="220" actId="1036"/>
        <pc:sldMkLst>
          <pc:docMk/>
          <pc:sldMk cId="890083028" sldId="758"/>
        </pc:sldMkLst>
        <pc:spChg chg="mod">
          <ac:chgData name="Lopa Kundu" userId="311fcf9a-fe06-49ee-a36e-33ca706c08c3" providerId="ADAL" clId="{8E5A1253-6A9A-407A-AF80-84ED0E262E8E}" dt="2020-06-17T21:29:34.583" v="176" actId="14100"/>
          <ac:spMkLst>
            <pc:docMk/>
            <pc:sldMk cId="890083028" sldId="758"/>
            <ac:spMk id="16" creationId="{A4047387-D1BC-49C2-95E0-BC4D82249ED3}"/>
          </ac:spMkLst>
        </pc:spChg>
        <pc:spChg chg="mod">
          <ac:chgData name="Lopa Kundu" userId="311fcf9a-fe06-49ee-a36e-33ca706c08c3" providerId="ADAL" clId="{8E5A1253-6A9A-407A-AF80-84ED0E262E8E}" dt="2020-06-17T21:28:48.933" v="165" actId="164"/>
          <ac:spMkLst>
            <pc:docMk/>
            <pc:sldMk cId="890083028" sldId="758"/>
            <ac:spMk id="53" creationId="{9A4866E3-B796-489C-86AC-59C5886980FF}"/>
          </ac:spMkLst>
        </pc:spChg>
        <pc:spChg chg="mod">
          <ac:chgData name="Lopa Kundu" userId="311fcf9a-fe06-49ee-a36e-33ca706c08c3" providerId="ADAL" clId="{8E5A1253-6A9A-407A-AF80-84ED0E262E8E}" dt="2020-06-17T21:28:48.933" v="165" actId="164"/>
          <ac:spMkLst>
            <pc:docMk/>
            <pc:sldMk cId="890083028" sldId="758"/>
            <ac:spMk id="54" creationId="{B5035D0A-1301-4C15-9B82-722B9A9E5D39}"/>
          </ac:spMkLst>
        </pc:spChg>
        <pc:spChg chg="mod">
          <ac:chgData name="Lopa Kundu" userId="311fcf9a-fe06-49ee-a36e-33ca706c08c3" providerId="ADAL" clId="{8E5A1253-6A9A-407A-AF80-84ED0E262E8E}" dt="2020-06-17T21:32:15.939" v="204" actId="1036"/>
          <ac:spMkLst>
            <pc:docMk/>
            <pc:sldMk cId="890083028" sldId="758"/>
            <ac:spMk id="77" creationId="{CF5F5FA6-1555-4C57-9047-801BFF8FED41}"/>
          </ac:spMkLst>
        </pc:spChg>
        <pc:spChg chg="mod">
          <ac:chgData name="Lopa Kundu" userId="311fcf9a-fe06-49ee-a36e-33ca706c08c3" providerId="ADAL" clId="{8E5A1253-6A9A-407A-AF80-84ED0E262E8E}" dt="2020-06-17T21:29:51.247" v="186" actId="14100"/>
          <ac:spMkLst>
            <pc:docMk/>
            <pc:sldMk cId="890083028" sldId="758"/>
            <ac:spMk id="105" creationId="{3CA5B1BE-E2FC-4361-97BB-396BEC11ACAA}"/>
          </ac:spMkLst>
        </pc:spChg>
        <pc:spChg chg="mod">
          <ac:chgData name="Lopa Kundu" userId="311fcf9a-fe06-49ee-a36e-33ca706c08c3" providerId="ADAL" clId="{8E5A1253-6A9A-407A-AF80-84ED0E262E8E}" dt="2020-06-17T21:30:41.028" v="195" actId="14100"/>
          <ac:spMkLst>
            <pc:docMk/>
            <pc:sldMk cId="890083028" sldId="758"/>
            <ac:spMk id="133" creationId="{A3AA33A6-5480-40E9-BAEA-89B8AE847960}"/>
          </ac:spMkLst>
        </pc:spChg>
        <pc:grpChg chg="add mod">
          <ac:chgData name="Lopa Kundu" userId="311fcf9a-fe06-49ee-a36e-33ca706c08c3" providerId="ADAL" clId="{8E5A1253-6A9A-407A-AF80-84ED0E262E8E}" dt="2020-06-17T21:28:56.860" v="166" actId="14100"/>
          <ac:grpSpMkLst>
            <pc:docMk/>
            <pc:sldMk cId="890083028" sldId="758"/>
            <ac:grpSpMk id="3" creationId="{FA8BA735-8160-472A-8E71-66774E47C37E}"/>
          </ac:grpSpMkLst>
        </pc:grpChg>
        <pc:grpChg chg="mod">
          <ac:chgData name="Lopa Kundu" userId="311fcf9a-fe06-49ee-a36e-33ca706c08c3" providerId="ADAL" clId="{8E5A1253-6A9A-407A-AF80-84ED0E262E8E}" dt="2020-06-17T21:28:48.933" v="165" actId="164"/>
          <ac:grpSpMkLst>
            <pc:docMk/>
            <pc:sldMk cId="890083028" sldId="758"/>
            <ac:grpSpMk id="73" creationId="{2B2FFAF8-647B-4367-9339-C5F5CA28AEC4}"/>
          </ac:grpSpMkLst>
        </pc:grpChg>
        <pc:cxnChg chg="mod">
          <ac:chgData name="Lopa Kundu" userId="311fcf9a-fe06-49ee-a36e-33ca706c08c3" providerId="ADAL" clId="{8E5A1253-6A9A-407A-AF80-84ED0E262E8E}" dt="2020-06-17T21:29:51.247" v="186" actId="14100"/>
          <ac:cxnSpMkLst>
            <pc:docMk/>
            <pc:sldMk cId="890083028" sldId="758"/>
            <ac:cxnSpMk id="14" creationId="{1021F995-E4F9-4DCB-B7B9-D4A0EC398B36}"/>
          </ac:cxnSpMkLst>
        </pc:cxnChg>
        <pc:cxnChg chg="add mod">
          <ac:chgData name="Lopa Kundu" userId="311fcf9a-fe06-49ee-a36e-33ca706c08c3" providerId="ADAL" clId="{8E5A1253-6A9A-407A-AF80-84ED0E262E8E}" dt="2020-06-17T21:36:05.658" v="217" actId="1036"/>
          <ac:cxnSpMkLst>
            <pc:docMk/>
            <pc:sldMk cId="890083028" sldId="758"/>
            <ac:cxnSpMk id="55" creationId="{89864502-C70B-4E8D-9A15-CAA8619E4C33}"/>
          </ac:cxnSpMkLst>
        </pc:cxnChg>
        <pc:cxnChg chg="mod">
          <ac:chgData name="Lopa Kundu" userId="311fcf9a-fe06-49ee-a36e-33ca706c08c3" providerId="ADAL" clId="{8E5A1253-6A9A-407A-AF80-84ED0E262E8E}" dt="2020-06-17T21:36:14.693" v="220" actId="1036"/>
          <ac:cxnSpMkLst>
            <pc:docMk/>
            <pc:sldMk cId="890083028" sldId="758"/>
            <ac:cxnSpMk id="66" creationId="{057EBE05-2655-4820-95F7-41AC2A553B81}"/>
          </ac:cxnSpMkLst>
        </pc:cxnChg>
        <pc:cxnChg chg="mod">
          <ac:chgData name="Lopa Kundu" userId="311fcf9a-fe06-49ee-a36e-33ca706c08c3" providerId="ADAL" clId="{8E5A1253-6A9A-407A-AF80-84ED0E262E8E}" dt="2020-06-17T21:32:23.390" v="205" actId="14100"/>
          <ac:cxnSpMkLst>
            <pc:docMk/>
            <pc:sldMk cId="890083028" sldId="758"/>
            <ac:cxnSpMk id="74" creationId="{54321991-33DC-4BE3-B36A-7459CCBFC0A1}"/>
          </ac:cxnSpMkLst>
        </pc:cxnChg>
        <pc:cxnChg chg="mod">
          <ac:chgData name="Lopa Kundu" userId="311fcf9a-fe06-49ee-a36e-33ca706c08c3" providerId="ADAL" clId="{8E5A1253-6A9A-407A-AF80-84ED0E262E8E}" dt="2020-06-17T21:34:46.610" v="206" actId="14100"/>
          <ac:cxnSpMkLst>
            <pc:docMk/>
            <pc:sldMk cId="890083028" sldId="758"/>
            <ac:cxnSpMk id="78" creationId="{25023DE5-4011-4F92-9958-B8008B3270E4}"/>
          </ac:cxnSpMkLst>
        </pc:cxnChg>
        <pc:cxnChg chg="mod">
          <ac:chgData name="Lopa Kundu" userId="311fcf9a-fe06-49ee-a36e-33ca706c08c3" providerId="ADAL" clId="{8E5A1253-6A9A-407A-AF80-84ED0E262E8E}" dt="2020-06-17T21:35:55.518" v="214" actId="1035"/>
          <ac:cxnSpMkLst>
            <pc:docMk/>
            <pc:sldMk cId="890083028" sldId="758"/>
            <ac:cxnSpMk id="97" creationId="{B3B4F636-CB7B-4336-AF2A-627783ECB560}"/>
          </ac:cxnSpMkLst>
        </pc:cxnChg>
      </pc:sldChg>
      <pc:sldChg chg="addSp modSp mod">
        <pc:chgData name="Lopa Kundu" userId="311fcf9a-fe06-49ee-a36e-33ca706c08c3" providerId="ADAL" clId="{8E5A1253-6A9A-407A-AF80-84ED0E262E8E}" dt="2020-06-17T21:47:05.869" v="289" actId="1076"/>
        <pc:sldMkLst>
          <pc:docMk/>
          <pc:sldMk cId="3133717835" sldId="769"/>
        </pc:sldMkLst>
        <pc:spChg chg="mod">
          <ac:chgData name="Lopa Kundu" userId="311fcf9a-fe06-49ee-a36e-33ca706c08c3" providerId="ADAL" clId="{8E5A1253-6A9A-407A-AF80-84ED0E262E8E}" dt="2020-06-17T21:39:23.850" v="259" actId="14100"/>
          <ac:spMkLst>
            <pc:docMk/>
            <pc:sldMk cId="3133717835" sldId="769"/>
            <ac:spMk id="7" creationId="{57A9E49B-11A3-497E-B972-730962DFF792}"/>
          </ac:spMkLst>
        </pc:spChg>
        <pc:spChg chg="mod">
          <ac:chgData name="Lopa Kundu" userId="311fcf9a-fe06-49ee-a36e-33ca706c08c3" providerId="ADAL" clId="{8E5A1253-6A9A-407A-AF80-84ED0E262E8E}" dt="2020-06-17T21:47:05.869" v="289" actId="1076"/>
          <ac:spMkLst>
            <pc:docMk/>
            <pc:sldMk cId="3133717835" sldId="769"/>
            <ac:spMk id="35" creationId="{298D6E3B-F0AE-49FA-9305-6043BCF93BA0}"/>
          </ac:spMkLst>
        </pc:spChg>
        <pc:spChg chg="mod">
          <ac:chgData name="Lopa Kundu" userId="311fcf9a-fe06-49ee-a36e-33ca706c08c3" providerId="ADAL" clId="{8E5A1253-6A9A-407A-AF80-84ED0E262E8E}" dt="2020-06-17T21:39:07.737" v="249" actId="20577"/>
          <ac:spMkLst>
            <pc:docMk/>
            <pc:sldMk cId="3133717835" sldId="769"/>
            <ac:spMk id="47" creationId="{57E84B53-4FE6-430F-9FD5-A1B7946E674E}"/>
          </ac:spMkLst>
        </pc:spChg>
        <pc:spChg chg="mod">
          <ac:chgData name="Lopa Kundu" userId="311fcf9a-fe06-49ee-a36e-33ca706c08c3" providerId="ADAL" clId="{8E5A1253-6A9A-407A-AF80-84ED0E262E8E}" dt="2020-06-17T21:39:46.469" v="269" actId="14100"/>
          <ac:spMkLst>
            <pc:docMk/>
            <pc:sldMk cId="3133717835" sldId="769"/>
            <ac:spMk id="55" creationId="{529BAF1E-DE68-48C0-B144-53FE4BF4BB82}"/>
          </ac:spMkLst>
        </pc:spChg>
        <pc:cxnChg chg="mod">
          <ac:chgData name="Lopa Kundu" userId="311fcf9a-fe06-49ee-a36e-33ca706c08c3" providerId="ADAL" clId="{8E5A1253-6A9A-407A-AF80-84ED0E262E8E}" dt="2020-06-17T21:39:46.469" v="269" actId="14100"/>
          <ac:cxnSpMkLst>
            <pc:docMk/>
            <pc:sldMk cId="3133717835" sldId="769"/>
            <ac:cxnSpMk id="6" creationId="{E3BDB5DA-7AE2-466C-9310-92060C3A18B9}"/>
          </ac:cxnSpMkLst>
        </pc:cxnChg>
        <pc:cxnChg chg="mod">
          <ac:chgData name="Lopa Kundu" userId="311fcf9a-fe06-49ee-a36e-33ca706c08c3" providerId="ADAL" clId="{8E5A1253-6A9A-407A-AF80-84ED0E262E8E}" dt="2020-06-17T21:36:53.120" v="222" actId="14100"/>
          <ac:cxnSpMkLst>
            <pc:docMk/>
            <pc:sldMk cId="3133717835" sldId="769"/>
            <ac:cxnSpMk id="40" creationId="{44CD2B94-A823-4D7B-BB45-4835BA67A8EC}"/>
          </ac:cxnSpMkLst>
        </pc:cxnChg>
        <pc:cxnChg chg="mod">
          <ac:chgData name="Lopa Kundu" userId="311fcf9a-fe06-49ee-a36e-33ca706c08c3" providerId="ADAL" clId="{8E5A1253-6A9A-407A-AF80-84ED0E262E8E}" dt="2020-06-17T21:35:06.022" v="207" actId="14100"/>
          <ac:cxnSpMkLst>
            <pc:docMk/>
            <pc:sldMk cId="3133717835" sldId="769"/>
            <ac:cxnSpMk id="42" creationId="{2D8C555B-45DE-4C55-BB91-06F927CB3355}"/>
          </ac:cxnSpMkLst>
        </pc:cxnChg>
        <pc:cxnChg chg="add mod">
          <ac:chgData name="Lopa Kundu" userId="311fcf9a-fe06-49ee-a36e-33ca706c08c3" providerId="ADAL" clId="{8E5A1253-6A9A-407A-AF80-84ED0E262E8E}" dt="2020-06-17T21:36:44.953" v="221" actId="14100"/>
          <ac:cxnSpMkLst>
            <pc:docMk/>
            <pc:sldMk cId="3133717835" sldId="769"/>
            <ac:cxnSpMk id="45" creationId="{81B69B9B-ED07-480B-B697-D7B0B26CF1FF}"/>
          </ac:cxnSpMkLst>
        </pc:cxnChg>
        <pc:cxnChg chg="mod">
          <ac:chgData name="Lopa Kundu" userId="311fcf9a-fe06-49ee-a36e-33ca706c08c3" providerId="ADAL" clId="{8E5A1253-6A9A-407A-AF80-84ED0E262E8E}" dt="2020-06-17T21:47:05.869" v="289" actId="1076"/>
          <ac:cxnSpMkLst>
            <pc:docMk/>
            <pc:sldMk cId="3133717835" sldId="769"/>
            <ac:cxnSpMk id="52" creationId="{323B5F34-483C-4DB0-B500-8157889BD647}"/>
          </ac:cxnSpMkLst>
        </pc:cxnChg>
        <pc:cxnChg chg="mod">
          <ac:chgData name="Lopa Kundu" userId="311fcf9a-fe06-49ee-a36e-33ca706c08c3" providerId="ADAL" clId="{8E5A1253-6A9A-407A-AF80-84ED0E262E8E}" dt="2020-06-17T21:47:05.869" v="289" actId="1076"/>
          <ac:cxnSpMkLst>
            <pc:docMk/>
            <pc:sldMk cId="3133717835" sldId="769"/>
            <ac:cxnSpMk id="53" creationId="{3C68B971-C19F-44B6-9787-A463EE618673}"/>
          </ac:cxnSpMkLst>
        </pc:cxnChg>
      </pc:sldChg>
      <pc:sldChg chg="addSp delSp modSp mod">
        <pc:chgData name="Lopa Kundu" userId="311fcf9a-fe06-49ee-a36e-33ca706c08c3" providerId="ADAL" clId="{8E5A1253-6A9A-407A-AF80-84ED0E262E8E}" dt="2020-06-17T21:44:55.077" v="287" actId="1035"/>
        <pc:sldMkLst>
          <pc:docMk/>
          <pc:sldMk cId="3841249851" sldId="772"/>
        </pc:sldMkLst>
        <pc:spChg chg="mod">
          <ac:chgData name="Lopa Kundu" userId="311fcf9a-fe06-49ee-a36e-33ca706c08c3" providerId="ADAL" clId="{8E5A1253-6A9A-407A-AF80-84ED0E262E8E}" dt="2020-06-17T21:05:05.040" v="0" actId="1076"/>
          <ac:spMkLst>
            <pc:docMk/>
            <pc:sldMk cId="3841249851" sldId="772"/>
            <ac:spMk id="37" creationId="{07460DE1-B487-4D65-9728-FB9D2502F797}"/>
          </ac:spMkLst>
        </pc:spChg>
        <pc:spChg chg="mod">
          <ac:chgData name="Lopa Kundu" userId="311fcf9a-fe06-49ee-a36e-33ca706c08c3" providerId="ADAL" clId="{8E5A1253-6A9A-407A-AF80-84ED0E262E8E}" dt="2020-06-17T21:44:11.804" v="282" actId="1038"/>
          <ac:spMkLst>
            <pc:docMk/>
            <pc:sldMk cId="3841249851" sldId="772"/>
            <ac:spMk id="47" creationId="{18531306-A0AA-4CDC-B17D-8C10F2CB9DDF}"/>
          </ac:spMkLst>
        </pc:spChg>
        <pc:spChg chg="mod">
          <ac:chgData name="Lopa Kundu" userId="311fcf9a-fe06-49ee-a36e-33ca706c08c3" providerId="ADAL" clId="{8E5A1253-6A9A-407A-AF80-84ED0E262E8E}" dt="2020-06-17T21:05:24.195" v="2" actId="1076"/>
          <ac:spMkLst>
            <pc:docMk/>
            <pc:sldMk cId="3841249851" sldId="772"/>
            <ac:spMk id="94" creationId="{90423C42-B466-45C5-8C1C-7F2C95F897EA}"/>
          </ac:spMkLst>
        </pc:spChg>
        <pc:spChg chg="mod">
          <ac:chgData name="Lopa Kundu" userId="311fcf9a-fe06-49ee-a36e-33ca706c08c3" providerId="ADAL" clId="{8E5A1253-6A9A-407A-AF80-84ED0E262E8E}" dt="2020-06-17T21:05:10.971" v="1" actId="1076"/>
          <ac:spMkLst>
            <pc:docMk/>
            <pc:sldMk cId="3841249851" sldId="772"/>
            <ac:spMk id="106" creationId="{10E0D361-2669-4EF9-A787-E86100CE1684}"/>
          </ac:spMkLst>
        </pc:spChg>
        <pc:spChg chg="mod">
          <ac:chgData name="Lopa Kundu" userId="311fcf9a-fe06-49ee-a36e-33ca706c08c3" providerId="ADAL" clId="{8E5A1253-6A9A-407A-AF80-84ED0E262E8E}" dt="2020-06-17T21:21:52.993" v="47" actId="20577"/>
          <ac:spMkLst>
            <pc:docMk/>
            <pc:sldMk cId="3841249851" sldId="772"/>
            <ac:spMk id="145" creationId="{86A31A54-CDFE-49FC-9506-79D6D202D7AA}"/>
          </ac:spMkLst>
        </pc:spChg>
        <pc:cxnChg chg="mod">
          <ac:chgData name="Lopa Kundu" userId="311fcf9a-fe06-49ee-a36e-33ca706c08c3" providerId="ADAL" clId="{8E5A1253-6A9A-407A-AF80-84ED0E262E8E}" dt="2020-06-17T21:44:11.804" v="282" actId="1038"/>
          <ac:cxnSpMkLst>
            <pc:docMk/>
            <pc:sldMk cId="3841249851" sldId="772"/>
            <ac:cxnSpMk id="7" creationId="{1F256490-9918-40E7-B6D6-E5B91824202F}"/>
          </ac:cxnSpMkLst>
        </pc:cxnChg>
        <pc:cxnChg chg="del mod">
          <ac:chgData name="Lopa Kundu" userId="311fcf9a-fe06-49ee-a36e-33ca706c08c3" providerId="ADAL" clId="{8E5A1253-6A9A-407A-AF80-84ED0E262E8E}" dt="2020-06-17T21:09:32.625" v="19" actId="478"/>
          <ac:cxnSpMkLst>
            <pc:docMk/>
            <pc:sldMk cId="3841249851" sldId="772"/>
            <ac:cxnSpMk id="35" creationId="{28230EE2-EF48-4A61-AB65-6CCA5BC76221}"/>
          </ac:cxnSpMkLst>
        </pc:cxnChg>
        <pc:cxnChg chg="mod">
          <ac:chgData name="Lopa Kundu" userId="311fcf9a-fe06-49ee-a36e-33ca706c08c3" providerId="ADAL" clId="{8E5A1253-6A9A-407A-AF80-84ED0E262E8E}" dt="2020-06-17T21:44:41.819" v="285" actId="1036"/>
          <ac:cxnSpMkLst>
            <pc:docMk/>
            <pc:sldMk cId="3841249851" sldId="772"/>
            <ac:cxnSpMk id="55" creationId="{F2002B1C-42A6-4180-8DD2-E53560BD6F93}"/>
          </ac:cxnSpMkLst>
        </pc:cxnChg>
        <pc:cxnChg chg="add mod ord">
          <ac:chgData name="Lopa Kundu" userId="311fcf9a-fe06-49ee-a36e-33ca706c08c3" providerId="ADAL" clId="{8E5A1253-6A9A-407A-AF80-84ED0E262E8E}" dt="2020-06-17T21:09:25.295" v="18" actId="167"/>
          <ac:cxnSpMkLst>
            <pc:docMk/>
            <pc:sldMk cId="3841249851" sldId="772"/>
            <ac:cxnSpMk id="56" creationId="{588FDBD1-F8B4-409B-93AB-E5362572891B}"/>
          </ac:cxnSpMkLst>
        </pc:cxnChg>
        <pc:cxnChg chg="add mod ord">
          <ac:chgData name="Lopa Kundu" userId="311fcf9a-fe06-49ee-a36e-33ca706c08c3" providerId="ADAL" clId="{8E5A1253-6A9A-407A-AF80-84ED0E262E8E}" dt="2020-06-17T21:09:43.866" v="22" actId="167"/>
          <ac:cxnSpMkLst>
            <pc:docMk/>
            <pc:sldMk cId="3841249851" sldId="772"/>
            <ac:cxnSpMk id="57" creationId="{D3113915-13F7-4996-B154-2C98D646CDCB}"/>
          </ac:cxnSpMkLst>
        </pc:cxnChg>
        <pc:cxnChg chg="add mod">
          <ac:chgData name="Lopa Kundu" userId="311fcf9a-fe06-49ee-a36e-33ca706c08c3" providerId="ADAL" clId="{8E5A1253-6A9A-407A-AF80-84ED0E262E8E}" dt="2020-06-17T21:10:44.394" v="25" actId="14100"/>
          <ac:cxnSpMkLst>
            <pc:docMk/>
            <pc:sldMk cId="3841249851" sldId="772"/>
            <ac:cxnSpMk id="58" creationId="{80139B21-B7A6-4684-9033-103AC337AF9E}"/>
          </ac:cxnSpMkLst>
        </pc:cxnChg>
        <pc:cxnChg chg="add mod">
          <ac:chgData name="Lopa Kundu" userId="311fcf9a-fe06-49ee-a36e-33ca706c08c3" providerId="ADAL" clId="{8E5A1253-6A9A-407A-AF80-84ED0E262E8E}" dt="2020-06-17T21:11:08.694" v="28" actId="14100"/>
          <ac:cxnSpMkLst>
            <pc:docMk/>
            <pc:sldMk cId="3841249851" sldId="772"/>
            <ac:cxnSpMk id="59" creationId="{AC113B37-79EC-4BD7-96BC-E5C566BDF34E}"/>
          </ac:cxnSpMkLst>
        </pc:cxnChg>
        <pc:cxnChg chg="mod">
          <ac:chgData name="Lopa Kundu" userId="311fcf9a-fe06-49ee-a36e-33ca706c08c3" providerId="ADAL" clId="{8E5A1253-6A9A-407A-AF80-84ED0E262E8E}" dt="2020-06-17T21:44:55.077" v="287" actId="1035"/>
          <ac:cxnSpMkLst>
            <pc:docMk/>
            <pc:sldMk cId="3841249851" sldId="772"/>
            <ac:cxnSpMk id="62" creationId="{BFCEDD1B-9B15-4CD0-99E1-22E3A6B789C8}"/>
          </ac:cxnSpMkLst>
        </pc:cxnChg>
        <pc:cxnChg chg="del mod">
          <ac:chgData name="Lopa Kundu" userId="311fcf9a-fe06-49ee-a36e-33ca706c08c3" providerId="ADAL" clId="{8E5A1253-6A9A-407A-AF80-84ED0E262E8E}" dt="2020-06-17T21:09:08.088" v="15" actId="478"/>
          <ac:cxnSpMkLst>
            <pc:docMk/>
            <pc:sldMk cId="3841249851" sldId="772"/>
            <ac:cxnSpMk id="64" creationId="{C2D5AF80-4522-4CAF-B9C1-3E1F95524471}"/>
          </ac:cxnSpMkLst>
        </pc:cxnChg>
        <pc:cxnChg chg="mod">
          <ac:chgData name="Lopa Kundu" userId="311fcf9a-fe06-49ee-a36e-33ca706c08c3" providerId="ADAL" clId="{8E5A1253-6A9A-407A-AF80-84ED0E262E8E}" dt="2020-06-17T21:08:42.539" v="13" actId="14100"/>
          <ac:cxnSpMkLst>
            <pc:docMk/>
            <pc:sldMk cId="3841249851" sldId="772"/>
            <ac:cxnSpMk id="89" creationId="{00090213-5D12-4780-AB12-2DD5B8B4CC96}"/>
          </ac:cxnSpMkLst>
        </pc:cxnChg>
      </pc:sldChg>
      <pc:sldChg chg="modSp mod">
        <pc:chgData name="Lopa Kundu" userId="311fcf9a-fe06-49ee-a36e-33ca706c08c3" providerId="ADAL" clId="{8E5A1253-6A9A-407A-AF80-84ED0E262E8E}" dt="2020-06-17T21:22:37.934" v="67" actId="20577"/>
        <pc:sldMkLst>
          <pc:docMk/>
          <pc:sldMk cId="2885764450" sldId="775"/>
        </pc:sldMkLst>
        <pc:spChg chg="mod">
          <ac:chgData name="Lopa Kundu" userId="311fcf9a-fe06-49ee-a36e-33ca706c08c3" providerId="ADAL" clId="{8E5A1253-6A9A-407A-AF80-84ED0E262E8E}" dt="2020-06-17T21:22:37.934" v="67" actId="20577"/>
          <ac:spMkLst>
            <pc:docMk/>
            <pc:sldMk cId="2885764450" sldId="775"/>
            <ac:spMk id="8" creationId="{F13F48F7-1530-4793-B438-AFDE71EE8D01}"/>
          </ac:spMkLst>
        </pc:spChg>
      </pc:sldChg>
      <pc:sldChg chg="modSp mod">
        <pc:chgData name="Lopa Kundu" userId="311fcf9a-fe06-49ee-a36e-33ca706c08c3" providerId="ADAL" clId="{8E5A1253-6A9A-407A-AF80-84ED0E262E8E}" dt="2020-06-17T21:24:47.430" v="96" actId="20577"/>
        <pc:sldMkLst>
          <pc:docMk/>
          <pc:sldMk cId="898540888" sldId="776"/>
        </pc:sldMkLst>
        <pc:spChg chg="mod">
          <ac:chgData name="Lopa Kundu" userId="311fcf9a-fe06-49ee-a36e-33ca706c08c3" providerId="ADAL" clId="{8E5A1253-6A9A-407A-AF80-84ED0E262E8E}" dt="2020-06-17T21:24:47.430" v="96" actId="20577"/>
          <ac:spMkLst>
            <pc:docMk/>
            <pc:sldMk cId="898540888" sldId="776"/>
            <ac:spMk id="3" creationId="{BFC29A66-A76A-457B-9294-17B1ACF88A12}"/>
          </ac:spMkLst>
        </pc:spChg>
        <pc:spChg chg="mod">
          <ac:chgData name="Lopa Kundu" userId="311fcf9a-fe06-49ee-a36e-33ca706c08c3" providerId="ADAL" clId="{8E5A1253-6A9A-407A-AF80-84ED0E262E8E}" dt="2020-06-17T21:24:42.286" v="88" actId="20577"/>
          <ac:spMkLst>
            <pc:docMk/>
            <pc:sldMk cId="898540888" sldId="776"/>
            <ac:spMk id="7" creationId="{9515BF40-74B3-45DE-B6DD-8E0D5A812BB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6/17/2020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28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449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685800" y="4023360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anchor="b"/>
          <a:lstStyle>
            <a:lvl1pPr algn="ctr"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327308" y="-404866"/>
            <a:ext cx="13626669" cy="6983326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72" y="3767328"/>
            <a:ext cx="7461504" cy="59093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62072" y="4361688"/>
            <a:ext cx="74615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9859926" y="5721963"/>
            <a:ext cx="1006548" cy="317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3889" y="4436465"/>
            <a:ext cx="1601595" cy="12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accent4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" y="1798590"/>
            <a:ext cx="5440680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0" y="2916936"/>
            <a:ext cx="5431536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0" y="2368296"/>
            <a:ext cx="5440680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521208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>
                <a:solidFill>
                  <a:schemeClr val="accent5"/>
                </a:solidFill>
              </a:rPr>
              <a:t> </a:t>
            </a:r>
            <a:endParaRPr lang="en-US" sz="900" cap="none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71" r:id="rId5"/>
    <p:sldLayoutId id="2147483988" r:id="rId6"/>
    <p:sldLayoutId id="2147483969" r:id="rId7"/>
    <p:sldLayoutId id="2147483990" r:id="rId8"/>
    <p:sldLayoutId id="2147483989" r:id="rId9"/>
    <p:sldLayoutId id="2147483919" r:id="rId10"/>
    <p:sldLayoutId id="2147483954" r:id="rId11"/>
    <p:sldLayoutId id="2147483984" r:id="rId12"/>
    <p:sldLayoutId id="2147483898" r:id="rId13"/>
    <p:sldLayoutId id="2147483926" r:id="rId14"/>
    <p:sldLayoutId id="2147483899" r:id="rId15"/>
    <p:sldLayoutId id="214748390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200" b="0">
          <a:solidFill>
            <a:schemeClr val="accent4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4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06/18/2020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685800" y="4023360"/>
            <a:ext cx="5815584" cy="982855"/>
          </a:xfrm>
        </p:spPr>
        <p:txBody>
          <a:bodyPr/>
          <a:lstStyle/>
          <a:p>
            <a:r>
              <a:rPr lang="en-US"/>
              <a:t>AAL API for inline acceleration</a:t>
            </a: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D60A-98BC-4016-AAAA-A5CB1BBB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05229-2B06-441A-9E4E-5608DAF22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" y="1778797"/>
            <a:ext cx="9948672" cy="39491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AAL Architecture for Inline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Scope of AAL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Execution Model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Buffer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AAL API functions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Discover, Initialize, Configure, Enqueue and Dequeue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Example of Enqueue and Dequeue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Uplink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Downlink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54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113915-13F7-4996-B154-2C98D646CDCB}"/>
              </a:ext>
            </a:extLst>
          </p:cNvPr>
          <p:cNvCxnSpPr>
            <a:cxnSpLocks/>
          </p:cNvCxnSpPr>
          <p:nvPr/>
        </p:nvCxnSpPr>
        <p:spPr>
          <a:xfrm flipV="1">
            <a:off x="5546554" y="2621562"/>
            <a:ext cx="0" cy="26044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88FDBD1-F8B4-409B-93AB-E5362572891B}"/>
              </a:ext>
            </a:extLst>
          </p:cNvPr>
          <p:cNvCxnSpPr>
            <a:cxnSpLocks/>
          </p:cNvCxnSpPr>
          <p:nvPr/>
        </p:nvCxnSpPr>
        <p:spPr>
          <a:xfrm flipV="1">
            <a:off x="7279529" y="2623798"/>
            <a:ext cx="0" cy="2604479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BBB7B8F-C871-41F9-A532-BD469BDC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41" y="272381"/>
            <a:ext cx="9976104" cy="590931"/>
          </a:xfrm>
        </p:spPr>
        <p:txBody>
          <a:bodyPr/>
          <a:lstStyle/>
          <a:p>
            <a:r>
              <a:rPr lang="en-US"/>
              <a:t>Aal architecture for inline profile</a:t>
            </a:r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86A31A54-CDFE-49FC-9506-79D6D202D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16" y="1269699"/>
            <a:ext cx="3994830" cy="424461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inline profile, Acceleration Abstraction Layer (AAL) interfaces between L2 adapter and HW accelerator.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AAL interacts with HW accelerator through the following set of APIs: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Discover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Initialize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Configure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Enqueue 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Dequeue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DAACD0-5D81-4A21-9FE9-DAEF8E658CD7}"/>
              </a:ext>
            </a:extLst>
          </p:cNvPr>
          <p:cNvGrpSpPr/>
          <p:nvPr/>
        </p:nvGrpSpPr>
        <p:grpSpPr>
          <a:xfrm>
            <a:off x="4725423" y="1269699"/>
            <a:ext cx="6023446" cy="4405908"/>
            <a:chOff x="4725423" y="1348085"/>
            <a:chExt cx="6023446" cy="440590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6F19ED4-4602-4E03-AB1C-63ACBC2E48DB}"/>
                </a:ext>
              </a:extLst>
            </p:cNvPr>
            <p:cNvGrpSpPr/>
            <p:nvPr/>
          </p:nvGrpSpPr>
          <p:grpSpPr>
            <a:xfrm>
              <a:off x="5108526" y="1348085"/>
              <a:ext cx="5544917" cy="4405908"/>
              <a:chOff x="4919677" y="1459520"/>
              <a:chExt cx="5544917" cy="4405908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18EBD2F-2445-48B5-8BD4-A12C43099D42}"/>
                  </a:ext>
                </a:extLst>
              </p:cNvPr>
              <p:cNvGrpSpPr/>
              <p:nvPr/>
            </p:nvGrpSpPr>
            <p:grpSpPr>
              <a:xfrm>
                <a:off x="4919677" y="1459520"/>
                <a:ext cx="4374934" cy="4405908"/>
                <a:chOff x="2481942" y="1769266"/>
                <a:chExt cx="4374934" cy="4405908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8F5BB5F4-FA28-4409-9BC2-3CE8689790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7380" y="2141020"/>
                  <a:ext cx="0" cy="561174"/>
                </a:xfrm>
                <a:prstGeom prst="straightConnector1">
                  <a:avLst/>
                </a:prstGeom>
                <a:ln w="127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D4A1F5A7-E3EB-4606-8F67-45DFBEFB0F5E}"/>
                    </a:ext>
                  </a:extLst>
                </p:cNvPr>
                <p:cNvSpPr/>
                <p:nvPr/>
              </p:nvSpPr>
              <p:spPr>
                <a:xfrm>
                  <a:off x="2498640" y="5543020"/>
                  <a:ext cx="4358236" cy="632154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3038E525-7BC8-46D4-9F81-95DAA4D005A8}"/>
                    </a:ext>
                  </a:extLst>
                </p:cNvPr>
                <p:cNvSpPr/>
                <p:nvPr/>
              </p:nvSpPr>
              <p:spPr>
                <a:xfrm>
                  <a:off x="5784063" y="5722965"/>
                  <a:ext cx="767479" cy="32537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</a:rPr>
                    <a:t>NIC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72066A1-2155-4DCC-BEE1-B16700D6B8CF}"/>
                    </a:ext>
                  </a:extLst>
                </p:cNvPr>
                <p:cNvSpPr/>
                <p:nvPr/>
              </p:nvSpPr>
              <p:spPr>
                <a:xfrm>
                  <a:off x="2481942" y="1769266"/>
                  <a:ext cx="4358237" cy="371754"/>
                </a:xfrm>
                <a:prstGeom prst="rect">
                  <a:avLst/>
                </a:prstGeom>
                <a:noFill/>
                <a:ln w="1905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accent4"/>
                      </a:solidFill>
                    </a:rPr>
                    <a:t>L2 + Application SW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1F80105-408F-4456-90B6-0919E113F51C}"/>
                    </a:ext>
                  </a:extLst>
                </p:cNvPr>
                <p:cNvSpPr/>
                <p:nvPr/>
              </p:nvSpPr>
              <p:spPr>
                <a:xfrm>
                  <a:off x="2775992" y="5720121"/>
                  <a:ext cx="2830655" cy="328221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GPU </a:t>
                  </a:r>
                </a:p>
              </p:txBody>
            </p: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F2002B1C-42A6-4180-8DD2-E53560BD6F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64917" y="3128427"/>
                  <a:ext cx="1" cy="2593504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BFCEDD1B-9B15-4CD0-99E1-22E3A6B789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1037" y="3111174"/>
                  <a:ext cx="0" cy="2624390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00090213-5D12-4780-AB12-2DD5B8B4CC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33233" y="3123365"/>
                  <a:ext cx="0" cy="2604479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headEnd type="triangle"/>
                  <a:tailEnd type="non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90423C42-B466-45C5-8C1C-7F2C95F897EA}"/>
                    </a:ext>
                  </a:extLst>
                </p:cNvPr>
                <p:cNvSpPr/>
                <p:nvPr/>
              </p:nvSpPr>
              <p:spPr>
                <a:xfrm>
                  <a:off x="4305937" y="3698544"/>
                  <a:ext cx="725961" cy="21603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accent4"/>
                      </a:solidFill>
                    </a:rPr>
                    <a:t>Enqueue</a:t>
                  </a:r>
                  <a:endParaRPr lang="en-US" sz="1200" dirty="0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10E0D361-2669-4EF9-A787-E86100CE1684}"/>
                    </a:ext>
                  </a:extLst>
                </p:cNvPr>
                <p:cNvSpPr/>
                <p:nvPr/>
              </p:nvSpPr>
              <p:spPr>
                <a:xfrm>
                  <a:off x="4979528" y="3308148"/>
                  <a:ext cx="713837" cy="21603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>
                      <a:solidFill>
                        <a:schemeClr val="accent4"/>
                      </a:solidFill>
                    </a:rPr>
                    <a:t>Dequeue</a:t>
                  </a:r>
                  <a:endParaRPr lang="en-US" sz="1200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EE572DB-E15A-4F8D-87EA-DB7CDD60FD3C}"/>
                    </a:ext>
                  </a:extLst>
                </p:cNvPr>
                <p:cNvSpPr/>
                <p:nvPr/>
              </p:nvSpPr>
              <p:spPr>
                <a:xfrm>
                  <a:off x="3664801" y="4090288"/>
                  <a:ext cx="760736" cy="21603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>
                      <a:solidFill>
                        <a:schemeClr val="accent4"/>
                      </a:solidFill>
                    </a:rPr>
                    <a:t>Configure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D76F1ED-DB65-412B-B223-9A7CC7EA7D24}"/>
                    </a:ext>
                  </a:extLst>
                </p:cNvPr>
                <p:cNvSpPr/>
                <p:nvPr/>
              </p:nvSpPr>
              <p:spPr>
                <a:xfrm>
                  <a:off x="3100559" y="3698027"/>
                  <a:ext cx="728717" cy="216552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>
                      <a:solidFill>
                        <a:schemeClr val="accent4"/>
                      </a:solidFill>
                    </a:rPr>
                    <a:t>Initialize</a:t>
                  </a:r>
                  <a:endParaRPr lang="en-US" sz="1200">
                    <a:solidFill>
                      <a:schemeClr val="accent4"/>
                    </a:solidFill>
                  </a:endParaRPr>
                </a:p>
              </p:txBody>
            </p: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DFB1F481-4F85-4CB5-BC6F-554E95F100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38124" y="2141020"/>
                  <a:ext cx="0" cy="561174"/>
                </a:xfrm>
                <a:prstGeom prst="straightConnector1">
                  <a:avLst/>
                </a:prstGeom>
                <a:ln w="12700">
                  <a:solidFill>
                    <a:schemeClr val="bg1"/>
                  </a:solidFill>
                  <a:headEnd type="triangle"/>
                  <a:tailEnd type="non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36C9D757-F09D-465D-BD03-D52FE8D28843}"/>
                    </a:ext>
                  </a:extLst>
                </p:cNvPr>
                <p:cNvSpPr/>
                <p:nvPr/>
              </p:nvSpPr>
              <p:spPr>
                <a:xfrm>
                  <a:off x="3544386" y="2284923"/>
                  <a:ext cx="2068523" cy="216035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accent4"/>
                      </a:solidFill>
                    </a:rPr>
                    <a:t>L2 &lt;-&gt; L1 interface*</a:t>
                  </a:r>
                </a:p>
              </p:txBody>
            </p: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4CE784C-FED6-4E72-9F29-053846790496}"/>
                  </a:ext>
                </a:extLst>
              </p:cNvPr>
              <p:cNvSpPr/>
              <p:nvPr/>
            </p:nvSpPr>
            <p:spPr>
              <a:xfrm>
                <a:off x="5078570" y="4165792"/>
                <a:ext cx="4089106" cy="437511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ight Brace 161">
                <a:extLst>
                  <a:ext uri="{FF2B5EF4-FFF2-40B4-BE49-F238E27FC236}">
                    <a16:creationId xmlns:a16="http://schemas.microsoft.com/office/drawing/2014/main" id="{B46AE10E-AAF7-4D12-B650-0AEDF95F8A2C}"/>
                  </a:ext>
                </a:extLst>
              </p:cNvPr>
              <p:cNvSpPr/>
              <p:nvPr/>
            </p:nvSpPr>
            <p:spPr>
              <a:xfrm>
                <a:off x="9391877" y="2297665"/>
                <a:ext cx="237031" cy="2397268"/>
              </a:xfrm>
              <a:prstGeom prst="rightBrace">
                <a:avLst>
                  <a:gd name="adj1" fmla="val 8333"/>
                  <a:gd name="adj2" fmla="val 51106"/>
                </a:avLst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D84FCC4-D45F-4323-96A2-B7614DB40100}"/>
                  </a:ext>
                </a:extLst>
              </p:cNvPr>
              <p:cNvSpPr txBox="1"/>
              <p:nvPr/>
            </p:nvSpPr>
            <p:spPr>
              <a:xfrm>
                <a:off x="9582650" y="1960272"/>
                <a:ext cx="881944" cy="258532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dirty="0">
                    <a:solidFill>
                      <a:schemeClr val="accent4"/>
                    </a:solidFill>
                    <a:latin typeface="Trebuchet MS" panose="020B0603020202020204" pitchFamily="34" charset="0"/>
                  </a:rPr>
                  <a:t>*e.g. FAPI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1FF0550-F932-42D3-94FE-EE827B593686}"/>
                  </a:ext>
                </a:extLst>
              </p:cNvPr>
              <p:cNvSpPr/>
              <p:nvPr/>
            </p:nvSpPr>
            <p:spPr>
              <a:xfrm>
                <a:off x="6166316" y="4268234"/>
                <a:ext cx="1798411" cy="225137"/>
              </a:xfrm>
              <a:prstGeom prst="rect">
                <a:avLst/>
              </a:prstGeom>
              <a:solidFill>
                <a:srgbClr val="EFFFD5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accent4"/>
                    </a:solidFill>
                  </a:rPr>
                  <a:t>PHY Driver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42D1182-6F06-4E5D-AC32-D488C7D29F81}"/>
                  </a:ext>
                </a:extLst>
              </p:cNvPr>
              <p:cNvSpPr/>
              <p:nvPr/>
            </p:nvSpPr>
            <p:spPr>
              <a:xfrm>
                <a:off x="5169032" y="4271978"/>
                <a:ext cx="900415" cy="225137"/>
              </a:xfrm>
              <a:prstGeom prst="rect">
                <a:avLst/>
              </a:prstGeom>
              <a:solidFill>
                <a:srgbClr val="EFFFD5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accent4"/>
                    </a:solidFill>
                  </a:rPr>
                  <a:t>CUDA Driver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CCCF58C-A1F3-437C-ABD1-70E2A8CFD2B0}"/>
                  </a:ext>
                </a:extLst>
              </p:cNvPr>
              <p:cNvSpPr/>
              <p:nvPr/>
            </p:nvSpPr>
            <p:spPr>
              <a:xfrm>
                <a:off x="8103987" y="4263596"/>
                <a:ext cx="898722" cy="227385"/>
              </a:xfrm>
              <a:prstGeom prst="rect">
                <a:avLst/>
              </a:prstGeom>
              <a:solidFill>
                <a:srgbClr val="EFFFD5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>
                    <a:solidFill>
                      <a:schemeClr val="accent4"/>
                    </a:solidFill>
                  </a:rPr>
                  <a:t>FH Driver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92557F-B83B-413E-9B60-93966B3AB8CE}"/>
                  </a:ext>
                </a:extLst>
              </p:cNvPr>
              <p:cNvSpPr/>
              <p:nvPr/>
            </p:nvSpPr>
            <p:spPr>
              <a:xfrm>
                <a:off x="4938956" y="2035478"/>
                <a:ext cx="4344895" cy="28685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93144D-D7D1-43E7-8F6E-120201C5E279}"/>
                  </a:ext>
                </a:extLst>
              </p:cNvPr>
              <p:cNvSpPr/>
              <p:nvPr/>
            </p:nvSpPr>
            <p:spPr>
              <a:xfrm>
                <a:off x="4925614" y="2297665"/>
                <a:ext cx="4374924" cy="239726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1669B71-B1D7-4642-B77C-5665686A83CE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>
                <a:off x="8605538" y="4504413"/>
                <a:ext cx="0" cy="90880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D980A63-C49C-480F-AD19-88BF516D8878}"/>
                </a:ext>
              </a:extLst>
            </p:cNvPr>
            <p:cNvSpPr/>
            <p:nvPr/>
          </p:nvSpPr>
          <p:spPr>
            <a:xfrm>
              <a:off x="9795183" y="3358050"/>
              <a:ext cx="953686" cy="32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>
                  <a:solidFill>
                    <a:schemeClr val="accent4"/>
                  </a:solidFill>
                </a:rPr>
                <a:t>User space Software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E0F944B-4965-4E78-8958-B9FF6C33E299}"/>
                </a:ext>
              </a:extLst>
            </p:cNvPr>
            <p:cNvSpPr/>
            <p:nvPr/>
          </p:nvSpPr>
          <p:spPr>
            <a:xfrm>
              <a:off x="5123630" y="4804860"/>
              <a:ext cx="4360818" cy="231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Kernel space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B1C9A0-6786-41EF-A773-E2C6E690689F}"/>
                </a:ext>
              </a:extLst>
            </p:cNvPr>
            <p:cNvCxnSpPr>
              <a:cxnSpLocks/>
            </p:cNvCxnSpPr>
            <p:nvPr/>
          </p:nvCxnSpPr>
          <p:spPr>
            <a:xfrm>
              <a:off x="4725423" y="4682464"/>
              <a:ext cx="5259334" cy="0"/>
            </a:xfrm>
            <a:prstGeom prst="line">
              <a:avLst/>
            </a:prstGeom>
            <a:ln w="9525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7460DE1-B487-4D65-9728-FB9D2502F797}"/>
              </a:ext>
            </a:extLst>
          </p:cNvPr>
          <p:cNvSpPr/>
          <p:nvPr/>
        </p:nvSpPr>
        <p:spPr>
          <a:xfrm>
            <a:off x="5182196" y="2808323"/>
            <a:ext cx="728717" cy="2165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discover</a:t>
            </a:r>
            <a:endParaRPr lang="en-US" sz="1200" dirty="0">
              <a:solidFill>
                <a:schemeClr val="accent4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256490-9918-40E7-B6D6-E5B91824202F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5230249" y="2630127"/>
            <a:ext cx="3864158" cy="6065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8531306-A0AA-4CDC-B17D-8C10F2CB9DDF}"/>
              </a:ext>
            </a:extLst>
          </p:cNvPr>
          <p:cNvSpPr txBox="1"/>
          <p:nvPr/>
        </p:nvSpPr>
        <p:spPr>
          <a:xfrm>
            <a:off x="9094407" y="2500861"/>
            <a:ext cx="475382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rgbClr val="C00000"/>
                </a:solidFill>
                <a:latin typeface="Trebuchet MS" panose="020B0603020202020204" pitchFamily="34" charset="0"/>
              </a:rPr>
              <a:t>AAL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F10FD5-B78E-45C5-B523-53E42A775C52}"/>
              </a:ext>
            </a:extLst>
          </p:cNvPr>
          <p:cNvSpPr/>
          <p:nvPr/>
        </p:nvSpPr>
        <p:spPr>
          <a:xfrm>
            <a:off x="5267419" y="2202627"/>
            <a:ext cx="4089104" cy="21603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L2 adapter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0139B21-B7A6-4684-9033-103AC337AF9E}"/>
              </a:ext>
            </a:extLst>
          </p:cNvPr>
          <p:cNvCxnSpPr>
            <a:cxnSpLocks/>
          </p:cNvCxnSpPr>
          <p:nvPr/>
        </p:nvCxnSpPr>
        <p:spPr>
          <a:xfrm flipH="1">
            <a:off x="6946511" y="2415513"/>
            <a:ext cx="1" cy="22250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C113B37-79EC-4BD7-96BC-E5C566BDF34E}"/>
              </a:ext>
            </a:extLst>
          </p:cNvPr>
          <p:cNvCxnSpPr>
            <a:cxnSpLocks/>
          </p:cNvCxnSpPr>
          <p:nvPr/>
        </p:nvCxnSpPr>
        <p:spPr>
          <a:xfrm>
            <a:off x="7560236" y="2412418"/>
            <a:ext cx="0" cy="209144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24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D9B8D-F1E3-43F7-B064-4E507C6BC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Execution model and buffer management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08772F2-75E5-4A6C-87D8-70F6BDA5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Scopes of aal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796669-BBD3-4C8A-A526-0C145F52D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60" y="1679067"/>
            <a:ext cx="4627696" cy="407762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Workload execution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Multiple workloads (i.e. PHY pipelines) can be launched in parallel on a HW device.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ordering restriction is imposed on completions of workloads submitted concurrently.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Priority among multiple workloads can be handled by assigning a priority value to each workload.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priority value can be based on type of profile (e.g. PUSCH vs. PDSCH) or type of service (eMBB vs. URLLC).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F48F7-1530-4793-B438-AFDE71EE8D01}"/>
              </a:ext>
            </a:extLst>
          </p:cNvPr>
          <p:cNvSpPr txBox="1">
            <a:spLocks/>
          </p:cNvSpPr>
          <p:nvPr/>
        </p:nvSpPr>
        <p:spPr bwMode="auto">
          <a:xfrm>
            <a:off x="5851799" y="1731390"/>
            <a:ext cx="4700265" cy="3656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kern="0" dirty="0">
                <a:solidFill>
                  <a:schemeClr val="tx2"/>
                </a:solidFill>
                <a:latin typeface="Trebuchet MS"/>
              </a:rPr>
              <a:t> </a:t>
            </a:r>
            <a:r>
              <a:rPr lang="en-US" sz="1600" kern="0" dirty="0">
                <a:solidFill>
                  <a:schemeClr val="tx2"/>
                </a:solidFill>
                <a:latin typeface="Trebuchet MS"/>
              </a:rPr>
              <a:t>Buffer management</a:t>
            </a:r>
            <a:endParaRPr lang="en-US" sz="1600" kern="0" dirty="0">
              <a:solidFill>
                <a:schemeClr val="tx2"/>
              </a:solidFill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kern="0" dirty="0">
                <a:latin typeface="Trebuchet MS"/>
              </a:rPr>
              <a:t>AAL does not handle data I/O buffer management for inline profile.</a:t>
            </a:r>
          </a:p>
          <a:p>
            <a:pPr marL="857250" lvl="1" indent="-285750" defTabSz="914400">
              <a:buFont typeface="Arial" panose="020B0604020202020204" pitchFamily="34" charset="0"/>
              <a:buChar char="•"/>
            </a:pPr>
            <a:r>
              <a:rPr lang="en-US" sz="1400" kern="0" dirty="0">
                <a:latin typeface="Trebuchet MS"/>
              </a:rPr>
              <a:t>L2+ application assigns the buffers and the buffer pointer is passed through AAL during enqueuing PHY workload.</a:t>
            </a:r>
          </a:p>
          <a:p>
            <a:pPr marL="857250" lvl="1" indent="-285750" defTabSz="914400">
              <a:buFont typeface="Arial" panose="020B0604020202020204" pitchFamily="34" charset="0"/>
              <a:buChar char="•"/>
            </a:pPr>
            <a:r>
              <a:rPr lang="en-US" sz="1400" kern="0" dirty="0">
                <a:latin typeface="Trebuchet MS"/>
              </a:rPr>
              <a:t>PHY driver is responsible for managing data I/O between CPU and GPU.</a:t>
            </a:r>
            <a:endParaRPr lang="en-US" sz="1400" kern="0" dirty="0"/>
          </a:p>
          <a:p>
            <a:pPr marL="857250" lvl="1" indent="-285750" defTabSz="914400">
              <a:buFont typeface="Arial" panose="020B0604020202020204" pitchFamily="34" charset="0"/>
              <a:buChar char="•"/>
            </a:pPr>
            <a:r>
              <a:rPr lang="en-US" sz="1400" kern="0" dirty="0">
                <a:latin typeface="Trebuchet MS"/>
              </a:rPr>
              <a:t>FH driver is responsible for managing I/O between GPU and NIC using GPU DPDK.</a:t>
            </a:r>
            <a:endParaRPr lang="en-US" sz="1400" kern="0" dirty="0"/>
          </a:p>
          <a:p>
            <a:pPr lvl="2" defTabSz="914400"/>
            <a:endParaRPr lang="en-US" kern="0" dirty="0"/>
          </a:p>
          <a:p>
            <a:pPr defTabSz="914400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88576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5302"/>
            <a:ext cx="9916610" cy="475520"/>
          </a:xfrm>
        </p:spPr>
        <p:txBody>
          <a:bodyPr/>
          <a:lstStyle/>
          <a:p>
            <a:r>
              <a:rPr lang="en-US"/>
              <a:t>Discover and Initialize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F61A2411-69FF-4F02-8DB1-3609F65C9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19" y="1388675"/>
            <a:ext cx="4655887" cy="4280657"/>
          </a:xfrm>
        </p:spPr>
        <p:txBody>
          <a:bodyPr/>
          <a:lstStyle/>
          <a:p>
            <a:r>
              <a:rPr lang="en-US" sz="1600" dirty="0">
                <a:solidFill>
                  <a:schemeClr val="tx2"/>
                </a:solidFill>
              </a:rPr>
              <a:t> ORAN_AAL_discover 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Description 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Get information about available physical devices and their properties.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300" dirty="0"/>
              <a:t>Example: device management functions of the CUDA runtime API (e.g. </a:t>
            </a:r>
            <a:r>
              <a:rPr lang="en-US" sz="1300" dirty="0">
                <a:solidFill>
                  <a:schemeClr val="tx2"/>
                </a:solidFill>
              </a:rPr>
              <a:t>cudaGetDeviceProperties</a:t>
            </a:r>
            <a:r>
              <a:rPr lang="en-US" sz="1300" dirty="0"/>
              <a:t>, </a:t>
            </a:r>
            <a:r>
              <a:rPr lang="en-US" sz="1300" dirty="0">
                <a:solidFill>
                  <a:schemeClr val="tx2"/>
                </a:solidFill>
              </a:rPr>
              <a:t>cudaDeviceGetCount</a:t>
            </a:r>
            <a:r>
              <a:rPr lang="en-US" sz="1300" dirty="0"/>
              <a:t>) can be used to get GPU related information.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function would return a pre-defined data structure populated with device related information (e.g., number of devices, device id, device name, AAL profile).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ADA396-ED29-44F4-B1AB-9B3B6D4D014D}"/>
              </a:ext>
            </a:extLst>
          </p:cNvPr>
          <p:cNvGrpSpPr/>
          <p:nvPr/>
        </p:nvGrpSpPr>
        <p:grpSpPr>
          <a:xfrm>
            <a:off x="7149176" y="3737147"/>
            <a:ext cx="2189241" cy="1932185"/>
            <a:chOff x="5875070" y="2017080"/>
            <a:chExt cx="2078182" cy="7745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3F91201-C5F1-4A63-A8C8-3F515D53BBAD}"/>
                </a:ext>
              </a:extLst>
            </p:cNvPr>
            <p:cNvGrpSpPr/>
            <p:nvPr/>
          </p:nvGrpSpPr>
          <p:grpSpPr>
            <a:xfrm>
              <a:off x="5875070" y="2017080"/>
              <a:ext cx="2078182" cy="774538"/>
              <a:chOff x="8167994" y="1948094"/>
              <a:chExt cx="2078182" cy="77453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EC80BCE-E7B5-4D1A-B2E8-1CDE0D33E0B6}"/>
                  </a:ext>
                </a:extLst>
              </p:cNvPr>
              <p:cNvSpPr/>
              <p:nvPr/>
            </p:nvSpPr>
            <p:spPr>
              <a:xfrm>
                <a:off x="8167994" y="1948094"/>
                <a:ext cx="2078182" cy="77453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947C00C-8B70-47CA-A3CB-D3238C3304B5}"/>
                  </a:ext>
                </a:extLst>
              </p:cNvPr>
              <p:cNvSpPr/>
              <p:nvPr/>
            </p:nvSpPr>
            <p:spPr>
              <a:xfrm>
                <a:off x="8385710" y="2010364"/>
                <a:ext cx="748145" cy="230164"/>
              </a:xfrm>
              <a:prstGeom prst="rect">
                <a:avLst/>
              </a:prstGeom>
              <a:noFill/>
              <a:ln w="12700">
                <a:solidFill>
                  <a:schemeClr val="accent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accent4"/>
                    </a:solidFill>
                  </a:rPr>
                  <a:t>Device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E56B0A8-EB99-4CDF-85D5-C4C4E806B148}"/>
                  </a:ext>
                </a:extLst>
              </p:cNvPr>
              <p:cNvSpPr/>
              <p:nvPr/>
            </p:nvSpPr>
            <p:spPr>
              <a:xfrm>
                <a:off x="9335736" y="2010364"/>
                <a:ext cx="748145" cy="230164"/>
              </a:xfrm>
              <a:prstGeom prst="rect">
                <a:avLst/>
              </a:prstGeom>
              <a:noFill/>
              <a:ln w="12700">
                <a:solidFill>
                  <a:schemeClr val="accent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accent4"/>
                    </a:solidFill>
                  </a:rPr>
                  <a:t>Cell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9BDF77-92F2-4544-B0E4-0BA3BAE17C36}"/>
                  </a:ext>
                </a:extLst>
              </p:cNvPr>
              <p:cNvSpPr/>
              <p:nvPr/>
            </p:nvSpPr>
            <p:spPr>
              <a:xfrm>
                <a:off x="8385710" y="2366498"/>
                <a:ext cx="748145" cy="230164"/>
              </a:xfrm>
              <a:prstGeom prst="rect">
                <a:avLst/>
              </a:prstGeom>
              <a:noFill/>
              <a:ln w="12700">
                <a:solidFill>
                  <a:schemeClr val="accent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accent4"/>
                    </a:solidFill>
                  </a:rPr>
                  <a:t>Task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5E53DB1-014F-44B4-A7E8-0EF3023B35AF}"/>
                  </a:ext>
                </a:extLst>
              </p:cNvPr>
              <p:cNvSpPr/>
              <p:nvPr/>
            </p:nvSpPr>
            <p:spPr>
              <a:xfrm>
                <a:off x="9335736" y="2366498"/>
                <a:ext cx="748145" cy="230164"/>
              </a:xfrm>
              <a:prstGeom prst="rect">
                <a:avLst/>
              </a:prstGeom>
              <a:noFill/>
              <a:ln w="12700">
                <a:solidFill>
                  <a:schemeClr val="accent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accent4"/>
                    </a:solidFill>
                  </a:rPr>
                  <a:t>…</a:t>
                </a: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A4FDB2-B66D-400C-B116-566F5C8CA3B2}"/>
                </a:ext>
              </a:extLst>
            </p:cNvPr>
            <p:cNvSpPr txBox="1"/>
            <p:nvPr/>
          </p:nvSpPr>
          <p:spPr>
            <a:xfrm>
              <a:off x="6840930" y="2686365"/>
              <a:ext cx="1112322" cy="9356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>
                  <a:solidFill>
                    <a:schemeClr val="accent4"/>
                  </a:solidFill>
                  <a:latin typeface="Trebuchet MS" panose="020B0603020202020204" pitchFamily="34" charset="0"/>
                </a:rPr>
                <a:t>AAL context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0610A-CCF6-4E3E-8117-6D21F27C0DB1}"/>
              </a:ext>
            </a:extLst>
          </p:cNvPr>
          <p:cNvSpPr txBox="1"/>
          <p:nvPr/>
        </p:nvSpPr>
        <p:spPr>
          <a:xfrm>
            <a:off x="5417356" y="1388675"/>
            <a:ext cx="5068048" cy="21975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lvl="0" defTabSz="91440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CDCDCD"/>
              </a:buClr>
              <a:buSzPct val="100000"/>
            </a:pPr>
            <a:r>
              <a:rPr lang="en-US" sz="1600" kern="0" dirty="0">
                <a:solidFill>
                  <a:srgbClr val="76B900"/>
                </a:solidFill>
                <a:latin typeface="Trebuchet MS" pitchFamily="34" charset="0"/>
              </a:rPr>
              <a:t>ORAN_AAL_init</a:t>
            </a:r>
            <a:endParaRPr lang="en-US" sz="1600" kern="0" dirty="0">
              <a:solidFill>
                <a:srgbClr val="5E5E5E"/>
              </a:solidFill>
              <a:latin typeface="Trebuchet MS" pitchFamily="34" charset="0"/>
            </a:endParaRPr>
          </a:p>
          <a:p>
            <a:pPr marL="285750" lvl="0" indent="-285750" defTabSz="91440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CDCDC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5E5E5E"/>
                </a:solidFill>
                <a:latin typeface="Trebuchet MS" pitchFamily="34" charset="0"/>
              </a:rPr>
              <a:t>Description</a:t>
            </a:r>
          </a:p>
          <a:p>
            <a:pPr marL="857250" lvl="1" indent="-285750" defTabSz="91440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CDCDC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5E5E5E"/>
                </a:solidFill>
                <a:latin typeface="Trebuchet MS" pitchFamily="34" charset="0"/>
              </a:rPr>
              <a:t>Create</a:t>
            </a:r>
            <a:r>
              <a:rPr lang="en-US" sz="1400" kern="0" dirty="0">
                <a:solidFill>
                  <a:srgbClr val="008564"/>
                </a:solidFill>
                <a:latin typeface="Trebuchet MS" pitchFamily="34" charset="0"/>
              </a:rPr>
              <a:t> </a:t>
            </a:r>
            <a:r>
              <a:rPr lang="en-US" sz="1400" kern="0" dirty="0">
                <a:solidFill>
                  <a:srgbClr val="76B900"/>
                </a:solidFill>
                <a:latin typeface="Trebuchet MS" pitchFamily="34" charset="0"/>
              </a:rPr>
              <a:t>AAL context </a:t>
            </a:r>
            <a:r>
              <a:rPr lang="en-US" sz="1400" kern="0" dirty="0">
                <a:solidFill>
                  <a:srgbClr val="5E5E5E"/>
                </a:solidFill>
                <a:latin typeface="Trebuchet MS" pitchFamily="34" charset="0"/>
              </a:rPr>
              <a:t>with a set of objects that can be queried and configured by AAL, e.g. device list, cell list, task list etc.</a:t>
            </a:r>
          </a:p>
          <a:p>
            <a:pPr marL="857250" lvl="1" indent="-285750" defTabSz="91440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CDCDC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5E5E5E"/>
                </a:solidFill>
                <a:latin typeface="Trebuchet MS" pitchFamily="34" charset="0"/>
              </a:rPr>
              <a:t>The function returns a pointer (</a:t>
            </a:r>
            <a:r>
              <a:rPr lang="en-US" sz="1400" kern="0" dirty="0">
                <a:solidFill>
                  <a:schemeClr val="accent1"/>
                </a:solidFill>
                <a:latin typeface="Trebuchet MS" pitchFamily="34" charset="0"/>
              </a:rPr>
              <a:t>*ctx_h</a:t>
            </a:r>
            <a:r>
              <a:rPr lang="en-US" sz="1400" kern="0" dirty="0">
                <a:solidFill>
                  <a:srgbClr val="5E5E5E"/>
                </a:solidFill>
                <a:latin typeface="Trebuchet MS" pitchFamily="34" charset="0"/>
              </a:rPr>
              <a:t>) to the location of AAL Context (</a:t>
            </a:r>
            <a:r>
              <a:rPr lang="en-US" sz="1400" kern="0" dirty="0">
                <a:solidFill>
                  <a:schemeClr val="accent1"/>
                </a:solidFill>
                <a:latin typeface="Trebuchet MS" pitchFamily="34" charset="0"/>
              </a:rPr>
              <a:t>Context</a:t>
            </a:r>
            <a:r>
              <a:rPr lang="en-US" sz="1400" kern="0" dirty="0">
                <a:solidFill>
                  <a:srgbClr val="5E5E5E"/>
                </a:solidFill>
                <a:latin typeface="Trebuchet MS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05630"/>
            <a:ext cx="9976104" cy="475520"/>
          </a:xfrm>
        </p:spPr>
        <p:txBody>
          <a:bodyPr/>
          <a:lstStyle/>
          <a:p>
            <a:r>
              <a:rPr lang="en-US"/>
              <a:t>configure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F61A2411-69FF-4F02-8DB1-3609F65C9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857" y="1683580"/>
            <a:ext cx="5735675" cy="4178677"/>
          </a:xfrm>
        </p:spPr>
        <p:txBody>
          <a:bodyPr/>
          <a:lstStyle/>
          <a:p>
            <a:r>
              <a:rPr lang="en-US" sz="1600" dirty="0">
                <a:solidFill>
                  <a:schemeClr val="tx2"/>
                </a:solidFill>
              </a:rPr>
              <a:t>ORAN_AAL_obj_create/get/set/destroy 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Key input parameters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*ctx_h </a:t>
            </a:r>
            <a:r>
              <a:rPr lang="en-US" sz="1400" dirty="0"/>
              <a:t>: Pointer to the AAL Context.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void* obj_info </a:t>
            </a:r>
            <a:r>
              <a:rPr lang="en-US" sz="1400" dirty="0"/>
              <a:t>: parameters needed to configure an object (e.g. cell).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int obj_name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/>
              <a:t>name of the object to be configured (e.g. cell).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Description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 set of functions providing a control mechanism for managing objects internal to AAL. 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input parameters to the function call depends on the object type to be configured.</a:t>
            </a:r>
          </a:p>
          <a:p>
            <a:endParaRPr lang="en-US" sz="1600" b="1" dirty="0"/>
          </a:p>
          <a:p>
            <a:pPr marL="1374775" lvl="2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600" dirty="0"/>
          </a:p>
        </p:txBody>
      </p:sp>
      <p:graphicFrame>
        <p:nvGraphicFramePr>
          <p:cNvPr id="34" name="Table 35">
            <a:extLst>
              <a:ext uri="{FF2B5EF4-FFF2-40B4-BE49-F238E27FC236}">
                <a16:creationId xmlns:a16="http://schemas.microsoft.com/office/drawing/2014/main" id="{E8D5CA66-7B99-4DC8-A92F-ED0A06963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292995"/>
              </p:ext>
            </p:extLst>
          </p:nvPr>
        </p:nvGraphicFramePr>
        <p:xfrm>
          <a:off x="6452982" y="2313770"/>
          <a:ext cx="4171596" cy="335280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101988">
                  <a:extLst>
                    <a:ext uri="{9D8B030D-6E8A-4147-A177-3AD203B41FA5}">
                      <a16:colId xmlns:a16="http://schemas.microsoft.com/office/drawing/2014/main" val="704184792"/>
                    </a:ext>
                  </a:extLst>
                </a:gridCol>
                <a:gridCol w="2069608">
                  <a:extLst>
                    <a:ext uri="{9D8B030D-6E8A-4147-A177-3AD203B41FA5}">
                      <a16:colId xmlns:a16="http://schemas.microsoft.com/office/drawing/2014/main" val="4278650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2"/>
                          </a:solidFill>
                        </a:rPr>
                        <a:t>ORAN_AAL_obj_create </a:t>
                      </a:r>
                      <a:endParaRPr lang="en-US" sz="1400" b="1"/>
                    </a:p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accent4"/>
                          </a:solidFill>
                        </a:rPr>
                        <a:t>Create a new obj within AAL context, e.g. a new cell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195221"/>
                  </a:ext>
                </a:extLst>
              </a:tr>
              <a:tr h="1579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2"/>
                          </a:solidFill>
                        </a:rPr>
                        <a:t>ORAN_AAL_obj_get</a:t>
                      </a:r>
                      <a:endParaRPr lang="en-US" sz="1400" b="1"/>
                    </a:p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accent4"/>
                          </a:solidFill>
                        </a:rPr>
                        <a:t>Query to know the status and attributes of an object, e.g. the cell configurations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228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2"/>
                          </a:solidFill>
                        </a:rPr>
                        <a:t>ORAN_AAL_obj_set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accent4"/>
                          </a:solidFill>
                        </a:rPr>
                        <a:t>Change the state of an object, e.g. activate or deactivate a cell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871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2"/>
                          </a:solidFill>
                        </a:rPr>
                        <a:t>ORAN_AAL_obj_destroy </a:t>
                      </a:r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accent4"/>
                          </a:solidFill>
                        </a:rPr>
                        <a:t>Destroy an object from AAL context, e.g. delete a cell object from AAL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172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09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29A66-A76A-457B-9294-17B1ACF88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87" y="1286399"/>
            <a:ext cx="5190659" cy="4694581"/>
          </a:xfrm>
        </p:spPr>
        <p:txBody>
          <a:bodyPr/>
          <a:lstStyle/>
          <a:p>
            <a:r>
              <a:rPr lang="en-US" sz="1600" dirty="0">
                <a:solidFill>
                  <a:schemeClr val="tx2"/>
                </a:solidFill>
              </a:rPr>
              <a:t>ORAN_AAL_inline_enqueue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Key Input parameters</a:t>
            </a:r>
          </a:p>
          <a:p>
            <a:pPr marL="7429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*ctx_h </a:t>
            </a:r>
            <a:r>
              <a:rPr lang="en-US" sz="1400" dirty="0"/>
              <a:t>: Pointer to the AAL Context (</a:t>
            </a:r>
            <a:r>
              <a:rPr lang="en-US" sz="1400" dirty="0">
                <a:solidFill>
                  <a:schemeClr val="accent1"/>
                </a:solidFill>
              </a:rPr>
              <a:t>Context</a:t>
            </a:r>
            <a:r>
              <a:rPr lang="en-US" sz="1400" dirty="0"/>
              <a:t>).</a:t>
            </a:r>
          </a:p>
          <a:p>
            <a:pPr marL="7429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struct slot_command</a:t>
            </a:r>
            <a:r>
              <a:rPr lang="en-US" sz="1400" dirty="0"/>
              <a:t>: parameters needed to process UL/DL PHY pipeline and buffer pointer for data I/O.</a:t>
            </a:r>
          </a:p>
          <a:p>
            <a:pPr lvl="1"/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Description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L2 adapter submits one or multiple PHY workload(s) to AAL through this function.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In case of multiple workloads submitted concurrently, priority can be attached to each workload.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For parallel execution of multiple workloads, the completion or response can be out-of-order</a:t>
            </a:r>
            <a:r>
              <a:rPr lang="en-US" sz="1400" dirty="0"/>
              <a:t>.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A022B1-F355-42A2-A08A-C84963786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388936"/>
            <a:ext cx="9976104" cy="590931"/>
          </a:xfrm>
        </p:spPr>
        <p:txBody>
          <a:bodyPr/>
          <a:lstStyle/>
          <a:p>
            <a:r>
              <a:rPr lang="en-US" dirty="0"/>
              <a:t>Enqueue and dequeue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15BF40-74B3-45DE-B6DD-8E0D5A812BBE}"/>
              </a:ext>
            </a:extLst>
          </p:cNvPr>
          <p:cNvSpPr txBox="1">
            <a:spLocks/>
          </p:cNvSpPr>
          <p:nvPr/>
        </p:nvSpPr>
        <p:spPr bwMode="auto">
          <a:xfrm>
            <a:off x="5762447" y="1286398"/>
            <a:ext cx="4980315" cy="4694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1600" kern="0" dirty="0">
                <a:solidFill>
                  <a:schemeClr val="tx2"/>
                </a:solidFill>
              </a:rPr>
              <a:t>ORAN_AAL_inline_dequeue</a:t>
            </a:r>
            <a:endParaRPr lang="en-US" sz="1600" kern="0" dirty="0">
              <a:solidFill>
                <a:schemeClr val="bg1"/>
              </a:solidFill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kern="0" dirty="0"/>
              <a:t>Key Input parameters</a:t>
            </a:r>
            <a:endParaRPr lang="en-US" sz="1400" kern="0" dirty="0"/>
          </a:p>
          <a:p>
            <a:pPr marL="857250" lvl="1" indent="-285750" defTabSz="91440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accent1"/>
                </a:solidFill>
              </a:rPr>
              <a:t>int task_id</a:t>
            </a:r>
            <a:r>
              <a:rPr lang="en-US" sz="1400" kern="0" dirty="0"/>
              <a:t>: enqueued task identifier, that was provided by L2 adapter as a part of slot_command in the enqueue function.</a:t>
            </a:r>
          </a:p>
          <a:p>
            <a:pPr lvl="1" defTabSz="914400"/>
            <a:endParaRPr lang="en-US" sz="1600" kern="0" dirty="0"/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kern="0" dirty="0"/>
              <a:t>Description</a:t>
            </a:r>
          </a:p>
          <a:p>
            <a:pPr marL="857250" lvl="1" indent="-285750" defTabSz="914400">
              <a:buFont typeface="Arial" panose="020B0604020202020204" pitchFamily="34" charset="0"/>
              <a:buChar char="•"/>
            </a:pPr>
            <a:r>
              <a:rPr lang="en-US" sz="1400" kern="0" dirty="0"/>
              <a:t>L2 adapter invokes dequeue function to check the status of execution completion.</a:t>
            </a:r>
          </a:p>
          <a:p>
            <a:pPr marL="857250" lvl="1" indent="-285750" defTabSz="914400">
              <a:buFont typeface="Arial" panose="020B0604020202020204" pitchFamily="34" charset="0"/>
              <a:buChar char="•"/>
            </a:pPr>
            <a:r>
              <a:rPr lang="en-US" sz="1400" kern="0" dirty="0"/>
              <a:t>The function would return the completion status to the application. </a:t>
            </a:r>
          </a:p>
        </p:txBody>
      </p:sp>
    </p:spTree>
    <p:extLst>
      <p:ext uri="{BB962C8B-B14F-4D97-AF65-F5344CB8AC3E}">
        <p14:creationId xmlns:p14="http://schemas.microsoft.com/office/powerpoint/2010/main" val="89854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744A6-7F6B-44BD-8C2E-F6EFBF73A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372078"/>
            <a:ext cx="9976104" cy="590931"/>
          </a:xfrm>
        </p:spPr>
        <p:txBody>
          <a:bodyPr/>
          <a:lstStyle/>
          <a:p>
            <a:r>
              <a:rPr lang="en-US"/>
              <a:t>Example of Enqueue and dequeue: uplink</a:t>
            </a: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A3AA33A6-5480-40E9-BAEA-89B8AE847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94" y="1278808"/>
            <a:ext cx="3483941" cy="4748830"/>
          </a:xfrm>
        </p:spPr>
        <p:txBody>
          <a:bodyPr/>
          <a:lstStyle/>
          <a:p>
            <a:r>
              <a:rPr lang="en-US" u="sng" dirty="0"/>
              <a:t>Example of UL pipeline enqueued by L2 adapter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L2 adapter enqueues an UL task, PHY driver triggers a series of steps to-</a:t>
            </a:r>
          </a:p>
          <a:p>
            <a:pPr marL="742950" lvl="1" indent="-171450">
              <a:buFont typeface="Arial" panose="020B0604020202020204" pitchFamily="34" charset="0"/>
              <a:buChar char="•"/>
            </a:pPr>
            <a:r>
              <a:rPr lang="en-US" dirty="0"/>
              <a:t>Prepare UL subtasks to be executed sequentially to process UL pipeline.</a:t>
            </a:r>
          </a:p>
          <a:p>
            <a:pPr marL="742950" lvl="1" indent="-171450">
              <a:buFont typeface="Arial" panose="020B0604020202020204" pitchFamily="34" charset="0"/>
              <a:buChar char="•"/>
            </a:pPr>
            <a:r>
              <a:rPr lang="en-US" dirty="0"/>
              <a:t>Instruct GPU to prepare for launching UL PHY pipeline. </a:t>
            </a:r>
          </a:p>
          <a:p>
            <a:pPr marL="742950" lvl="1" indent="-171450">
              <a:buFont typeface="Arial" panose="020B0604020202020204" pitchFamily="34" charset="0"/>
              <a:buChar char="•"/>
            </a:pPr>
            <a:r>
              <a:rPr lang="en-US" dirty="0"/>
              <a:t>Send C-plane msg. to FH driver.</a:t>
            </a:r>
          </a:p>
          <a:p>
            <a:pPr marL="742950" lvl="1" indent="-171450">
              <a:buFont typeface="Arial" panose="020B0604020202020204" pitchFamily="34" charset="0"/>
              <a:buChar char="•"/>
            </a:pPr>
            <a:r>
              <a:rPr lang="en-US" dirty="0"/>
              <a:t>Initiate U-plane data reception in GPU.</a:t>
            </a:r>
          </a:p>
          <a:p>
            <a:pPr marL="742950" lvl="1" indent="-171450">
              <a:buFont typeface="Arial" panose="020B0604020202020204" pitchFamily="34" charset="0"/>
              <a:buChar char="•"/>
            </a:pPr>
            <a:r>
              <a:rPr lang="en-US" dirty="0"/>
              <a:t>Once UL PHY execution is complete, get results from GPU, including status, statistics and PHY execution outcome.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L2 adapter invokes dequeue function to check for completion status.</a:t>
            </a:r>
          </a:p>
          <a:p>
            <a:endParaRPr lang="en-US" sz="1200" dirty="0"/>
          </a:p>
          <a:p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8BA735-8160-472A-8E71-66774E47C37E}"/>
              </a:ext>
            </a:extLst>
          </p:cNvPr>
          <p:cNvGrpSpPr/>
          <p:nvPr/>
        </p:nvGrpSpPr>
        <p:grpSpPr>
          <a:xfrm>
            <a:off x="3824377" y="1278808"/>
            <a:ext cx="6959392" cy="3879484"/>
            <a:chOff x="3755023" y="1278808"/>
            <a:chExt cx="7028747" cy="387948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B2FFAF8-647B-4367-9339-C5F5CA28AEC4}"/>
                </a:ext>
              </a:extLst>
            </p:cNvPr>
            <p:cNvGrpSpPr/>
            <p:nvPr/>
          </p:nvGrpSpPr>
          <p:grpSpPr>
            <a:xfrm>
              <a:off x="3755023" y="1278808"/>
              <a:ext cx="7028747" cy="3879484"/>
              <a:chOff x="3743799" y="1222709"/>
              <a:chExt cx="7028747" cy="3879484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DE792B2-DF2D-4084-82AF-6CBDFCA2FA04}"/>
                  </a:ext>
                </a:extLst>
              </p:cNvPr>
              <p:cNvGrpSpPr/>
              <p:nvPr/>
            </p:nvGrpSpPr>
            <p:grpSpPr>
              <a:xfrm>
                <a:off x="3743799" y="1282709"/>
                <a:ext cx="7028747" cy="3819484"/>
                <a:chOff x="3533406" y="1492647"/>
                <a:chExt cx="7028747" cy="3819484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1021F995-E4F9-4DCB-B7B9-D4A0EC398B36}"/>
                    </a:ext>
                  </a:extLst>
                </p:cNvPr>
                <p:cNvCxnSpPr>
                  <a:cxnSpLocks/>
                  <a:stCxn id="16" idx="2"/>
                  <a:endCxn id="105" idx="0"/>
                </p:cNvCxnSpPr>
                <p:nvPr/>
              </p:nvCxnSpPr>
              <p:spPr>
                <a:xfrm flipH="1">
                  <a:off x="4010162" y="1789229"/>
                  <a:ext cx="1" cy="3224259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4047387-D1BC-49C2-95E0-BC4D82249ED3}"/>
                    </a:ext>
                  </a:extLst>
                </p:cNvPr>
                <p:cNvSpPr/>
                <p:nvPr/>
              </p:nvSpPr>
              <p:spPr>
                <a:xfrm>
                  <a:off x="3533407" y="1496879"/>
                  <a:ext cx="953513" cy="292350"/>
                </a:xfrm>
                <a:prstGeom prst="rect">
                  <a:avLst/>
                </a:prstGeom>
                <a:solidFill>
                  <a:schemeClr val="tx1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accent4"/>
                      </a:solidFill>
                    </a:rPr>
                    <a:t>L2 adapter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A64760C-0DD9-4F4A-915D-C0716A5C0307}"/>
                    </a:ext>
                  </a:extLst>
                </p:cNvPr>
                <p:cNvSpPr/>
                <p:nvPr/>
              </p:nvSpPr>
              <p:spPr>
                <a:xfrm>
                  <a:off x="5754280" y="1496937"/>
                  <a:ext cx="937160" cy="292292"/>
                </a:xfrm>
                <a:prstGeom prst="rect">
                  <a:avLst/>
                </a:prstGeom>
                <a:solidFill>
                  <a:schemeClr val="tx1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accent4"/>
                      </a:solidFill>
                    </a:rPr>
                    <a:t>PHY driver</a:t>
                  </a:r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073C6948-7656-4B5E-A718-CB461FBD7747}"/>
                    </a:ext>
                  </a:extLst>
                </p:cNvPr>
                <p:cNvCxnSpPr>
                  <a:cxnSpLocks/>
                  <a:stCxn id="17" idx="2"/>
                  <a:endCxn id="152" idx="0"/>
                </p:cNvCxnSpPr>
                <p:nvPr/>
              </p:nvCxnSpPr>
              <p:spPr>
                <a:xfrm>
                  <a:off x="6222860" y="1789229"/>
                  <a:ext cx="4695" cy="322629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A8760065-2C74-4C37-9E96-540694B534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4467" y="2317066"/>
                  <a:ext cx="1142853" cy="0"/>
                </a:xfrm>
                <a:prstGeom prst="straightConnector1">
                  <a:avLst/>
                </a:prstGeom>
                <a:ln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402C137-A80D-40E1-A670-A3681E86FF3C}"/>
                    </a:ext>
                  </a:extLst>
                </p:cNvPr>
                <p:cNvSpPr txBox="1"/>
                <p:nvPr/>
              </p:nvSpPr>
              <p:spPr>
                <a:xfrm>
                  <a:off x="3971717" y="1890698"/>
                  <a:ext cx="1302270" cy="38318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000">
                      <a:solidFill>
                        <a:schemeClr val="accent4"/>
                      </a:solidFill>
                      <a:latin typeface="Trebuchet MS" panose="020B0603020202020204" pitchFamily="34" charset="0"/>
                    </a:rPr>
                    <a:t>ORAN_AAL_inline_enqueue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7F033697-4F93-4430-BA05-CD74F2EF9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7555" y="2879023"/>
                  <a:ext cx="3676868" cy="0"/>
                </a:xfrm>
                <a:prstGeom prst="straightConnector1">
                  <a:avLst/>
                </a:prstGeom>
                <a:ln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B0E9A69-635F-4F0A-9CDD-3A537568DEBE}"/>
                    </a:ext>
                  </a:extLst>
                </p:cNvPr>
                <p:cNvSpPr txBox="1"/>
                <p:nvPr/>
              </p:nvSpPr>
              <p:spPr>
                <a:xfrm>
                  <a:off x="6794177" y="3035368"/>
                  <a:ext cx="1685986" cy="23083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000">
                      <a:solidFill>
                        <a:schemeClr val="accent4"/>
                      </a:solidFill>
                      <a:latin typeface="Trebuchet MS" panose="020B0603020202020204" pitchFamily="34" charset="0"/>
                    </a:rPr>
                    <a:t>Send C-plane msg.</a:t>
                  </a: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FCEE88BB-8EFE-4E68-BF59-BF1EF7415293}"/>
                    </a:ext>
                  </a:extLst>
                </p:cNvPr>
                <p:cNvSpPr/>
                <p:nvPr/>
              </p:nvSpPr>
              <p:spPr>
                <a:xfrm>
                  <a:off x="7584399" y="1499173"/>
                  <a:ext cx="1302775" cy="292350"/>
                </a:xfrm>
                <a:prstGeom prst="rect">
                  <a:avLst/>
                </a:prstGeom>
                <a:solidFill>
                  <a:schemeClr val="tx1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accent4"/>
                      </a:solidFill>
                    </a:rPr>
                    <a:t>FH driver</a:t>
                  </a: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C003F6B2-418F-4DEB-935E-E82A2533345D}"/>
                    </a:ext>
                  </a:extLst>
                </p:cNvPr>
                <p:cNvSpPr/>
                <p:nvPr/>
              </p:nvSpPr>
              <p:spPr>
                <a:xfrm>
                  <a:off x="9246693" y="1492647"/>
                  <a:ext cx="1315460" cy="292350"/>
                </a:xfrm>
                <a:prstGeom prst="rect">
                  <a:avLst/>
                </a:prstGeom>
                <a:solidFill>
                  <a:schemeClr val="tx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accent4"/>
                      </a:solidFill>
                    </a:rPr>
                    <a:t>cuPHY &lt;-&gt; GPU</a:t>
                  </a: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49162393-1927-42D5-B896-040C5143B121}"/>
                    </a:ext>
                  </a:extLst>
                </p:cNvPr>
                <p:cNvCxnSpPr>
                  <a:cxnSpLocks/>
                  <a:stCxn id="58" idx="2"/>
                  <a:endCxn id="168" idx="0"/>
                </p:cNvCxnSpPr>
                <p:nvPr/>
              </p:nvCxnSpPr>
              <p:spPr>
                <a:xfrm flipH="1">
                  <a:off x="8230084" y="1791523"/>
                  <a:ext cx="5703" cy="3228258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53E0FE1-D225-4601-A2EC-7C075FC17298}"/>
                    </a:ext>
                  </a:extLst>
                </p:cNvPr>
                <p:cNvCxnSpPr>
                  <a:cxnSpLocks/>
                  <a:stCxn id="60" idx="2"/>
                  <a:endCxn id="172" idx="0"/>
                </p:cNvCxnSpPr>
                <p:nvPr/>
              </p:nvCxnSpPr>
              <p:spPr>
                <a:xfrm>
                  <a:off x="9904423" y="1784997"/>
                  <a:ext cx="0" cy="3227534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F8CD8F3B-85AA-4F91-A750-22E68FDC8C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7555" y="3286786"/>
                  <a:ext cx="2022942" cy="0"/>
                </a:xfrm>
                <a:prstGeom prst="straightConnector1">
                  <a:avLst/>
                </a:prstGeom>
                <a:ln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C19C0C8-689F-4953-AF96-920D3A5F5FB7}"/>
                    </a:ext>
                  </a:extLst>
                </p:cNvPr>
                <p:cNvSpPr txBox="1"/>
                <p:nvPr/>
              </p:nvSpPr>
              <p:spPr>
                <a:xfrm>
                  <a:off x="6592616" y="3455550"/>
                  <a:ext cx="1787762" cy="23083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000">
                      <a:solidFill>
                        <a:schemeClr val="accent4"/>
                      </a:solidFill>
                      <a:latin typeface="Trebuchet MS" panose="020B0603020202020204" pitchFamily="34" charset="0"/>
                    </a:rPr>
                    <a:t>Receive U-plane data</a:t>
                  </a:r>
                </a:p>
              </p:txBody>
            </p: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D13EFD6A-4AD8-4C9B-986E-B4EE0119B0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7555" y="3686382"/>
                  <a:ext cx="2022942" cy="0"/>
                </a:xfrm>
                <a:prstGeom prst="straightConnector1">
                  <a:avLst/>
                </a:prstGeom>
                <a:ln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CD44D06-8CA7-4941-AED0-C1F1A9DB1FB4}"/>
                    </a:ext>
                  </a:extLst>
                </p:cNvPr>
                <p:cNvSpPr txBox="1"/>
                <p:nvPr/>
              </p:nvSpPr>
              <p:spPr>
                <a:xfrm>
                  <a:off x="7067178" y="2690920"/>
                  <a:ext cx="1210885" cy="23083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000">
                      <a:solidFill>
                        <a:schemeClr val="accent4"/>
                      </a:solidFill>
                      <a:latin typeface="Trebuchet MS" panose="020B0603020202020204" pitchFamily="34" charset="0"/>
                    </a:rPr>
                    <a:t>launch_UL_PHY</a:t>
                  </a:r>
                </a:p>
              </p:txBody>
            </p: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B3B4F636-CB7B-4336-AF2A-627783ECB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200" y="4414889"/>
                  <a:ext cx="3687223" cy="0"/>
                </a:xfrm>
                <a:prstGeom prst="straightConnector1">
                  <a:avLst/>
                </a:prstGeom>
                <a:ln>
                  <a:solidFill>
                    <a:schemeClr val="accent4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CE1F28D-D62B-4A68-A26D-B5089DC50FD6}"/>
                    </a:ext>
                  </a:extLst>
                </p:cNvPr>
                <p:cNvSpPr txBox="1"/>
                <p:nvPr/>
              </p:nvSpPr>
              <p:spPr>
                <a:xfrm>
                  <a:off x="8074981" y="4046272"/>
                  <a:ext cx="1962442" cy="38318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050">
                      <a:solidFill>
                        <a:schemeClr val="accent4"/>
                      </a:solidFill>
                      <a:latin typeface="Trebuchet MS"/>
                    </a:rPr>
                    <a:t>Status, statistics, PHY execution outcome</a:t>
                  </a:r>
                  <a:endParaRPr lang="en-US" sz="1600">
                    <a:solidFill>
                      <a:schemeClr val="accent4"/>
                    </a:solidFill>
                  </a:endParaRPr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BEF7EFDB-791B-467F-99F4-66FE2C939E57}"/>
                    </a:ext>
                  </a:extLst>
                </p:cNvPr>
                <p:cNvGrpSpPr/>
                <p:nvPr/>
              </p:nvGrpSpPr>
              <p:grpSpPr>
                <a:xfrm>
                  <a:off x="6217190" y="2324581"/>
                  <a:ext cx="818195" cy="389399"/>
                  <a:chOff x="6205640" y="1621950"/>
                  <a:chExt cx="203870" cy="389399"/>
                </a:xfrm>
              </p:grpSpPr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874FB62E-66B2-4837-8244-B8CDABE87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05640" y="1621950"/>
                    <a:ext cx="203870" cy="0"/>
                  </a:xfrm>
                  <a:prstGeom prst="line">
                    <a:avLst/>
                  </a:prstGeom>
                  <a:ln>
                    <a:solidFill>
                      <a:schemeClr val="accent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AEC9E62C-843E-404D-9882-13B3DD7EF8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09510" y="1621950"/>
                    <a:ext cx="0" cy="389399"/>
                  </a:xfrm>
                  <a:prstGeom prst="line">
                    <a:avLst/>
                  </a:prstGeom>
                  <a:ln>
                    <a:solidFill>
                      <a:schemeClr val="accent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Arrow Connector 24">
                    <a:extLst>
                      <a:ext uri="{FF2B5EF4-FFF2-40B4-BE49-F238E27FC236}">
                        <a16:creationId xmlns:a16="http://schemas.microsoft.com/office/drawing/2014/main" id="{18475B17-C62D-4030-94ED-EE71FA4163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208220" y="2011349"/>
                    <a:ext cx="201249" cy="0"/>
                  </a:xfrm>
                  <a:prstGeom prst="straightConnector1">
                    <a:avLst/>
                  </a:prstGeom>
                  <a:ln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F0715F4-A1C0-4F67-8010-E9A95BA00F90}"/>
                    </a:ext>
                  </a:extLst>
                </p:cNvPr>
                <p:cNvSpPr txBox="1"/>
                <p:nvPr/>
              </p:nvSpPr>
              <p:spPr>
                <a:xfrm>
                  <a:off x="6256965" y="2356443"/>
                  <a:ext cx="723244" cy="36933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000">
                      <a:solidFill>
                        <a:schemeClr val="accent4"/>
                      </a:solidFill>
                      <a:latin typeface="Trebuchet MS" panose="020B0603020202020204" pitchFamily="34" charset="0"/>
                    </a:rPr>
                    <a:t>Prepare UL tasks </a:t>
                  </a: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FEF38BFE-7984-48D2-A480-387C07B4F8D6}"/>
                    </a:ext>
                  </a:extLst>
                </p:cNvPr>
                <p:cNvGrpSpPr/>
                <p:nvPr/>
              </p:nvGrpSpPr>
              <p:grpSpPr>
                <a:xfrm>
                  <a:off x="6217200" y="3729572"/>
                  <a:ext cx="1023955" cy="613194"/>
                  <a:chOff x="6200761" y="3263685"/>
                  <a:chExt cx="207651" cy="613194"/>
                </a:xfrm>
              </p:grpSpPr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0ECD72A9-F9EE-4AC5-80BC-A179EC4ABE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01715" y="3266674"/>
                    <a:ext cx="206697" cy="0"/>
                  </a:xfrm>
                  <a:prstGeom prst="line">
                    <a:avLst/>
                  </a:prstGeom>
                  <a:ln>
                    <a:solidFill>
                      <a:schemeClr val="accent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F5124A50-5737-4462-8B42-99BBFE5756A7}"/>
                      </a:ext>
                    </a:extLst>
                  </p:cNvPr>
                  <p:cNvCxnSpPr/>
                  <p:nvPr/>
                </p:nvCxnSpPr>
                <p:spPr>
                  <a:xfrm>
                    <a:off x="6408364" y="3263685"/>
                    <a:ext cx="0" cy="613194"/>
                  </a:xfrm>
                  <a:prstGeom prst="line">
                    <a:avLst/>
                  </a:prstGeom>
                  <a:ln>
                    <a:solidFill>
                      <a:schemeClr val="accent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91B651DB-231D-433E-A092-5954E120E0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200761" y="3876879"/>
                    <a:ext cx="207632" cy="0"/>
                  </a:xfrm>
                  <a:prstGeom prst="straightConnector1">
                    <a:avLst/>
                  </a:prstGeom>
                  <a:ln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1053269-F2D1-44C2-B7E8-BEFD9BBECEFA}"/>
                    </a:ext>
                  </a:extLst>
                </p:cNvPr>
                <p:cNvSpPr txBox="1"/>
                <p:nvPr/>
              </p:nvSpPr>
              <p:spPr>
                <a:xfrm>
                  <a:off x="6294052" y="3884702"/>
                  <a:ext cx="851147" cy="36933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1000">
                      <a:solidFill>
                        <a:schemeClr val="accent4"/>
                      </a:solidFill>
                      <a:latin typeface="Trebuchet MS" panose="020B0603020202020204" pitchFamily="34" charset="0"/>
                    </a:rPr>
                    <a:t>Polling for event</a:t>
                  </a: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3CA5B1BE-E2FC-4361-97BB-396BEC11ACAA}"/>
                    </a:ext>
                  </a:extLst>
                </p:cNvPr>
                <p:cNvSpPr/>
                <p:nvPr/>
              </p:nvSpPr>
              <p:spPr>
                <a:xfrm>
                  <a:off x="3533406" y="5013488"/>
                  <a:ext cx="953513" cy="292350"/>
                </a:xfrm>
                <a:prstGeom prst="rect">
                  <a:avLst/>
                </a:prstGeom>
                <a:solidFill>
                  <a:schemeClr val="tx1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accent4"/>
                      </a:solidFill>
                    </a:rPr>
                    <a:t>L2 adapter</a:t>
                  </a: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B3634C8F-468B-425F-947A-4DDFD8A8D62B}"/>
                    </a:ext>
                  </a:extLst>
                </p:cNvPr>
                <p:cNvSpPr/>
                <p:nvPr/>
              </p:nvSpPr>
              <p:spPr>
                <a:xfrm>
                  <a:off x="5758975" y="5015519"/>
                  <a:ext cx="937160" cy="292350"/>
                </a:xfrm>
                <a:prstGeom prst="rect">
                  <a:avLst/>
                </a:prstGeom>
                <a:solidFill>
                  <a:schemeClr val="tx1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accent4"/>
                      </a:solidFill>
                    </a:rPr>
                    <a:t>PHY driver</a:t>
                  </a: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E242ED5F-B0D3-4D42-983F-F92B72632286}"/>
                    </a:ext>
                  </a:extLst>
                </p:cNvPr>
                <p:cNvSpPr/>
                <p:nvPr/>
              </p:nvSpPr>
              <p:spPr>
                <a:xfrm>
                  <a:off x="7578696" y="5019781"/>
                  <a:ext cx="1302775" cy="292350"/>
                </a:xfrm>
                <a:prstGeom prst="rect">
                  <a:avLst/>
                </a:prstGeom>
                <a:solidFill>
                  <a:schemeClr val="tx1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accent4"/>
                      </a:solidFill>
                    </a:rPr>
                    <a:t>FH driver</a:t>
                  </a: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47651DEF-5666-4253-99CE-6A14E82D9FB5}"/>
                    </a:ext>
                  </a:extLst>
                </p:cNvPr>
                <p:cNvSpPr/>
                <p:nvPr/>
              </p:nvSpPr>
              <p:spPr>
                <a:xfrm>
                  <a:off x="9246693" y="5012531"/>
                  <a:ext cx="1315460" cy="292350"/>
                </a:xfrm>
                <a:prstGeom prst="rect">
                  <a:avLst/>
                </a:prstGeom>
                <a:solidFill>
                  <a:schemeClr val="tx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accent4"/>
                      </a:solidFill>
                    </a:rPr>
                    <a:t>cuPHY &lt;-&gt; GPU</a:t>
                  </a:r>
                </a:p>
              </p:txBody>
            </p:sp>
          </p:grp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61CCB8D-DA9B-4E2F-83AF-02B4F4376F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7713" y="1222709"/>
                <a:ext cx="0" cy="3879484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5560D1A-9704-45D0-8CC5-292C15FAA7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7713" y="2114643"/>
                <a:ext cx="1082184" cy="0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057EBE05-2655-4820-95F7-41AC2A553B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6639" y="4247266"/>
                <a:ext cx="1145980" cy="1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345A2F0-2C9F-4FFA-939A-3A53B3165BA0}"/>
                  </a:ext>
                </a:extLst>
              </p:cNvPr>
              <p:cNvSpPr txBox="1"/>
              <p:nvPr/>
            </p:nvSpPr>
            <p:spPr>
              <a:xfrm>
                <a:off x="4148494" y="3844773"/>
                <a:ext cx="1302270" cy="383182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>
                    <a:solidFill>
                      <a:schemeClr val="accent4"/>
                    </a:solidFill>
                    <a:latin typeface="Trebuchet MS" panose="020B0603020202020204" pitchFamily="34" charset="0"/>
                  </a:rPr>
                  <a:t>ORAN_AAL_inline_dequeue</a:t>
                </a:r>
              </a:p>
            </p:txBody>
          </p: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54321991-33DC-4BE3-B36A-7459CCBFC0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14862" y="4302054"/>
                <a:ext cx="2223075" cy="0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F5F5FA6-1555-4C57-9047-801BFF8FED41}"/>
                  </a:ext>
                </a:extLst>
              </p:cNvPr>
              <p:cNvSpPr txBox="1"/>
              <p:nvPr/>
            </p:nvSpPr>
            <p:spPr>
              <a:xfrm>
                <a:off x="4164359" y="4338194"/>
                <a:ext cx="1302270" cy="237757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>
                    <a:solidFill>
                      <a:schemeClr val="accent4"/>
                    </a:solidFill>
                    <a:latin typeface="Trebuchet MS" panose="020B0603020202020204" pitchFamily="34" charset="0"/>
                  </a:rPr>
                  <a:t>Completion status</a:t>
                </a:r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25023DE5-4011-4F92-9958-B8008B3270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742" y="2176969"/>
                <a:ext cx="2230195" cy="0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4866E3-B796-489C-86AC-59C5886980FF}"/>
                </a:ext>
              </a:extLst>
            </p:cNvPr>
            <p:cNvSpPr txBox="1"/>
            <p:nvPr/>
          </p:nvSpPr>
          <p:spPr>
            <a:xfrm>
              <a:off x="5162892" y="1320428"/>
              <a:ext cx="881944" cy="2585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chemeClr val="accent4"/>
                  </a:solidFill>
                  <a:latin typeface="Trebuchet MS" panose="020B0603020202020204" pitchFamily="34" charset="0"/>
                </a:rPr>
                <a:t>AAL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035D0A-1301-4C15-9B82-722B9A9E5D39}"/>
                </a:ext>
              </a:extLst>
            </p:cNvPr>
            <p:cNvSpPr txBox="1"/>
            <p:nvPr/>
          </p:nvSpPr>
          <p:spPr>
            <a:xfrm>
              <a:off x="5147394" y="4865942"/>
              <a:ext cx="881944" cy="2585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solidFill>
                    <a:schemeClr val="accent4"/>
                  </a:solidFill>
                  <a:latin typeface="Trebuchet MS" panose="020B0603020202020204" pitchFamily="34" charset="0"/>
                </a:rPr>
                <a:t>AAL</a:t>
              </a: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9864502-C70B-4E8D-9A15-CAA8619E4C33}"/>
              </a:ext>
            </a:extLst>
          </p:cNvPr>
          <p:cNvCxnSpPr>
            <a:cxnSpLocks/>
          </p:cNvCxnSpPr>
          <p:nvPr/>
        </p:nvCxnSpPr>
        <p:spPr>
          <a:xfrm>
            <a:off x="5437125" y="4301307"/>
            <a:ext cx="107150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08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744A6-7F6B-44BD-8C2E-F6EFBF73A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357643"/>
            <a:ext cx="9976104" cy="590931"/>
          </a:xfrm>
        </p:spPr>
        <p:txBody>
          <a:bodyPr/>
          <a:lstStyle/>
          <a:p>
            <a:r>
              <a:rPr lang="en-US"/>
              <a:t>Example of Enqueue and dequeue: downlink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57E84B53-4FE6-430F-9FD5-A1B7946E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1" y="1278157"/>
            <a:ext cx="3348807" cy="4748830"/>
          </a:xfrm>
        </p:spPr>
        <p:txBody>
          <a:bodyPr/>
          <a:lstStyle/>
          <a:p>
            <a:r>
              <a:rPr lang="en-US" u="sng" dirty="0"/>
              <a:t>Example of DL pipeline enqueued by L2 adapter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L2 adapter enqueues a DL task, PHY driver triggers a series of steps to-</a:t>
            </a:r>
          </a:p>
          <a:p>
            <a:pPr marL="7429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Prepare DL subtasks to be executed sequentially to process DL PHY pipeline.</a:t>
            </a:r>
          </a:p>
          <a:p>
            <a:pPr marL="7429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Launch DL PHY pipeline on GPU.</a:t>
            </a:r>
          </a:p>
          <a:p>
            <a:pPr marL="7429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Upon PHY execution completion, trigger FH driver for sending C-plane msg.</a:t>
            </a:r>
          </a:p>
          <a:p>
            <a:pPr marL="7429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Trigger FH driver for sending U-plane msg.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L2 adapter invokes dequeue function to check for completion status. </a:t>
            </a:r>
          </a:p>
          <a:p>
            <a:pPr marL="742950" lvl="1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742950" lvl="1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03170D5-DEE2-4352-874E-AC2140EAD079}"/>
              </a:ext>
            </a:extLst>
          </p:cNvPr>
          <p:cNvGrpSpPr/>
          <p:nvPr/>
        </p:nvGrpSpPr>
        <p:grpSpPr>
          <a:xfrm>
            <a:off x="3825228" y="1278157"/>
            <a:ext cx="6848393" cy="3576576"/>
            <a:chOff x="3808399" y="1339091"/>
            <a:chExt cx="6848393" cy="357657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737F594-E05A-4379-AD69-49A891DEAA28}"/>
                </a:ext>
              </a:extLst>
            </p:cNvPr>
            <p:cNvGrpSpPr/>
            <p:nvPr/>
          </p:nvGrpSpPr>
          <p:grpSpPr>
            <a:xfrm>
              <a:off x="3808399" y="1378401"/>
              <a:ext cx="6848393" cy="3537266"/>
              <a:chOff x="3612867" y="1430160"/>
              <a:chExt cx="6848393" cy="3537266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E3BDB5DA-7AE2-466C-9310-92060C3A18B9}"/>
                  </a:ext>
                </a:extLst>
              </p:cNvPr>
              <p:cNvCxnSpPr>
                <a:cxnSpLocks/>
                <a:stCxn id="7" idx="2"/>
                <a:endCxn id="55" idx="0"/>
              </p:cNvCxnSpPr>
              <p:nvPr/>
            </p:nvCxnSpPr>
            <p:spPr>
              <a:xfrm>
                <a:off x="4073387" y="1726742"/>
                <a:ext cx="0" cy="2948334"/>
              </a:xfrm>
              <a:prstGeom prst="line">
                <a:avLst/>
              </a:prstGeom>
              <a:ln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A9E49B-11A3-497E-B972-730962DFF792}"/>
                  </a:ext>
                </a:extLst>
              </p:cNvPr>
              <p:cNvSpPr/>
              <p:nvPr/>
            </p:nvSpPr>
            <p:spPr>
              <a:xfrm>
                <a:off x="3612867" y="1434392"/>
                <a:ext cx="921039" cy="29235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4"/>
                    </a:solidFill>
                  </a:rPr>
                  <a:t>L2 adapter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00C4D18-0CAD-4B34-8742-9948DB54B702}"/>
                  </a:ext>
                </a:extLst>
              </p:cNvPr>
              <p:cNvSpPr/>
              <p:nvPr/>
            </p:nvSpPr>
            <p:spPr>
              <a:xfrm>
                <a:off x="5806543" y="1430161"/>
                <a:ext cx="916712" cy="29235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accent4"/>
                    </a:solidFill>
                  </a:rPr>
                  <a:t>PHY Driver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9F5D84C-2D56-4202-AE69-FEE08B3F6279}"/>
                  </a:ext>
                </a:extLst>
              </p:cNvPr>
              <p:cNvCxnSpPr>
                <a:cxnSpLocks/>
                <a:stCxn id="8" idx="2"/>
                <a:endCxn id="68" idx="0"/>
              </p:cNvCxnSpPr>
              <p:nvPr/>
            </p:nvCxnSpPr>
            <p:spPr>
              <a:xfrm>
                <a:off x="6264899" y="1722511"/>
                <a:ext cx="968" cy="2947235"/>
              </a:xfrm>
              <a:prstGeom prst="line">
                <a:avLst/>
              </a:prstGeom>
              <a:ln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244AFF6-B5E4-43AC-956F-C41AEC0BF6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6889" y="2242393"/>
                <a:ext cx="1121461" cy="966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20FEA3-DB8F-49CF-B588-430CAACF05EB}"/>
                  </a:ext>
                </a:extLst>
              </p:cNvPr>
              <p:cNvSpPr txBox="1"/>
              <p:nvPr/>
            </p:nvSpPr>
            <p:spPr>
              <a:xfrm>
                <a:off x="4030865" y="1880404"/>
                <a:ext cx="1246214" cy="369332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dirty="0">
                    <a:solidFill>
                      <a:schemeClr val="accent4"/>
                    </a:solidFill>
                    <a:latin typeface="Trebuchet MS" panose="020B0603020202020204" pitchFamily="34" charset="0"/>
                  </a:rPr>
                  <a:t>ORAN_AAL_inline_enqueue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52EAEF1-D861-420B-A451-FCA1FBA2E4E4}"/>
                  </a:ext>
                </a:extLst>
              </p:cNvPr>
              <p:cNvSpPr/>
              <p:nvPr/>
            </p:nvSpPr>
            <p:spPr>
              <a:xfrm>
                <a:off x="7484875" y="1441521"/>
                <a:ext cx="1302775" cy="29235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accent4"/>
                    </a:solidFill>
                  </a:rPr>
                  <a:t>FH driver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0AB64F4-F8C1-434F-9EBF-AE7C0BD4A47D}"/>
                  </a:ext>
                </a:extLst>
              </p:cNvPr>
              <p:cNvSpPr/>
              <p:nvPr/>
            </p:nvSpPr>
            <p:spPr>
              <a:xfrm>
                <a:off x="9252424" y="1430160"/>
                <a:ext cx="1208836" cy="292350"/>
              </a:xfrm>
              <a:prstGeom prst="rect">
                <a:avLst/>
              </a:prstGeom>
              <a:solidFill>
                <a:schemeClr val="tx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accent4"/>
                    </a:solidFill>
                  </a:rPr>
                  <a:t>cuPHY &lt;-&gt; GPU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506C7F6-5F2D-4ABE-9417-FC4326EFB354}"/>
                  </a:ext>
                </a:extLst>
              </p:cNvPr>
              <p:cNvCxnSpPr>
                <a:cxnSpLocks/>
                <a:stCxn id="15" idx="2"/>
                <a:endCxn id="79" idx="0"/>
              </p:cNvCxnSpPr>
              <p:nvPr/>
            </p:nvCxnSpPr>
            <p:spPr>
              <a:xfrm>
                <a:off x="8136263" y="1733871"/>
                <a:ext cx="0" cy="2929844"/>
              </a:xfrm>
              <a:prstGeom prst="line">
                <a:avLst/>
              </a:prstGeom>
              <a:ln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97FF9DC-ABF8-40F9-A10E-BD86B2042C04}"/>
                  </a:ext>
                </a:extLst>
              </p:cNvPr>
              <p:cNvCxnSpPr>
                <a:cxnSpLocks/>
                <a:stCxn id="16" idx="2"/>
                <a:endCxn id="84" idx="0"/>
              </p:cNvCxnSpPr>
              <p:nvPr/>
            </p:nvCxnSpPr>
            <p:spPr>
              <a:xfrm>
                <a:off x="9856842" y="1722510"/>
                <a:ext cx="0" cy="2937198"/>
              </a:xfrm>
              <a:prstGeom prst="line">
                <a:avLst/>
              </a:prstGeom>
              <a:ln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A858D5C-AD06-48D8-9CDF-385DD1E19F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6588" y="2956862"/>
                <a:ext cx="3585866" cy="0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3C7A0C-23ED-41CF-A5F7-C54C34EEA7E8}"/>
                  </a:ext>
                </a:extLst>
              </p:cNvPr>
              <p:cNvSpPr txBox="1"/>
              <p:nvPr/>
            </p:nvSpPr>
            <p:spPr>
              <a:xfrm>
                <a:off x="6930312" y="2737776"/>
                <a:ext cx="1351768" cy="230832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>
                    <a:solidFill>
                      <a:schemeClr val="accent4"/>
                    </a:solidFill>
                    <a:latin typeface="Trebuchet MS" panose="020B0603020202020204" pitchFamily="34" charset="0"/>
                  </a:rPr>
                  <a:t>launch_DL_PHY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B5320A-AEC0-4674-83F5-E21A07D7A924}"/>
                  </a:ext>
                </a:extLst>
              </p:cNvPr>
              <p:cNvSpPr txBox="1"/>
              <p:nvPr/>
            </p:nvSpPr>
            <p:spPr>
              <a:xfrm>
                <a:off x="4008873" y="3606586"/>
                <a:ext cx="1243861" cy="400110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>
                    <a:solidFill>
                      <a:schemeClr val="accent4"/>
                    </a:solidFill>
                    <a:latin typeface="Trebuchet MS"/>
                  </a:rPr>
                  <a:t>ORAN_AAL_inline_dequeue</a:t>
                </a:r>
                <a:endParaRPr lang="en-US" sz="1000">
                  <a:solidFill>
                    <a:schemeClr val="accent4"/>
                  </a:solidFill>
                  <a:ea typeface="+mn-lt"/>
                  <a:cs typeface="+mn-lt"/>
                </a:endParaRP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0E23555-AA5A-4475-A1CE-A794077BA9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8905" y="3669425"/>
                <a:ext cx="1872125" cy="489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8D6E3B-F0AE-49FA-9305-6043BCF93BA0}"/>
                  </a:ext>
                </a:extLst>
              </p:cNvPr>
              <p:cNvSpPr txBox="1"/>
              <p:nvPr/>
            </p:nvSpPr>
            <p:spPr>
              <a:xfrm>
                <a:off x="6930312" y="3471776"/>
                <a:ext cx="1241099" cy="230832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dirty="0">
                    <a:solidFill>
                      <a:schemeClr val="accent4"/>
                    </a:solidFill>
                    <a:latin typeface="Trebuchet MS" panose="020B0603020202020204" pitchFamily="34" charset="0"/>
                  </a:rPr>
                  <a:t>Send C-plane msg.</a:t>
                </a: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D2E2BC1-B9D6-424A-84BF-618C66F97565}"/>
                  </a:ext>
                </a:extLst>
              </p:cNvPr>
              <p:cNvGrpSpPr/>
              <p:nvPr/>
            </p:nvGrpSpPr>
            <p:grpSpPr>
              <a:xfrm>
                <a:off x="6258380" y="2258139"/>
                <a:ext cx="822675" cy="613194"/>
                <a:chOff x="6201565" y="1555508"/>
                <a:chExt cx="204986" cy="613194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339B3DA8-A5F4-49F5-90C2-66DC9E192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1565" y="1555508"/>
                  <a:ext cx="204986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EDC9A754-8D72-4AA8-92F9-B7F3FBD74733}"/>
                    </a:ext>
                  </a:extLst>
                </p:cNvPr>
                <p:cNvCxnSpPr/>
                <p:nvPr/>
              </p:nvCxnSpPr>
              <p:spPr>
                <a:xfrm>
                  <a:off x="6406551" y="1555508"/>
                  <a:ext cx="0" cy="613194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CA4E6196-5FDD-4EE4-A94D-8966C95B4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03189" y="2168702"/>
                  <a:ext cx="203362" cy="0"/>
                </a:xfrm>
                <a:prstGeom prst="straightConnector1">
                  <a:avLst/>
                </a:prstGeom>
                <a:ln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470926-E5AC-42CA-B34F-B62967CF11B8}"/>
                  </a:ext>
                </a:extLst>
              </p:cNvPr>
              <p:cNvSpPr txBox="1"/>
              <p:nvPr/>
            </p:nvSpPr>
            <p:spPr>
              <a:xfrm>
                <a:off x="6344281" y="2387482"/>
                <a:ext cx="689062" cy="369332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>
                    <a:solidFill>
                      <a:schemeClr val="accent4"/>
                    </a:solidFill>
                    <a:latin typeface="Trebuchet MS" panose="020B0603020202020204" pitchFamily="34" charset="0"/>
                  </a:rPr>
                  <a:t>Prepare DL tasks 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29BAF1E-DE68-48C0-B144-53FE4BF4BB82}"/>
                  </a:ext>
                </a:extLst>
              </p:cNvPr>
              <p:cNvSpPr/>
              <p:nvPr/>
            </p:nvSpPr>
            <p:spPr>
              <a:xfrm>
                <a:off x="3612867" y="4675076"/>
                <a:ext cx="921039" cy="29235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4"/>
                    </a:solidFill>
                  </a:rPr>
                  <a:t>L2 adapter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AD486CE-93DA-4C71-BE65-F9148483AF0D}"/>
                  </a:ext>
                </a:extLst>
              </p:cNvPr>
              <p:cNvSpPr/>
              <p:nvPr/>
            </p:nvSpPr>
            <p:spPr>
              <a:xfrm>
                <a:off x="5807511" y="4669746"/>
                <a:ext cx="916712" cy="297008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accent4"/>
                    </a:solidFill>
                  </a:rPr>
                  <a:t>PHY Driver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8599787-A4BF-4B19-8849-ADC396F66DDC}"/>
                  </a:ext>
                </a:extLst>
              </p:cNvPr>
              <p:cNvSpPr/>
              <p:nvPr/>
            </p:nvSpPr>
            <p:spPr>
              <a:xfrm>
                <a:off x="7484875" y="4663715"/>
                <a:ext cx="1302775" cy="29235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accent4"/>
                    </a:solidFill>
                  </a:rPr>
                  <a:t>FH driver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B8B952E-40E0-45EF-8FC7-53DEA66B3A1B}"/>
                  </a:ext>
                </a:extLst>
              </p:cNvPr>
              <p:cNvSpPr/>
              <p:nvPr/>
            </p:nvSpPr>
            <p:spPr>
              <a:xfrm>
                <a:off x="9252424" y="4659708"/>
                <a:ext cx="1208836" cy="292350"/>
              </a:xfrm>
              <a:prstGeom prst="rect">
                <a:avLst/>
              </a:prstGeom>
              <a:solidFill>
                <a:schemeClr val="tx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accent4"/>
                    </a:solidFill>
                  </a:rPr>
                  <a:t>cuPHY &lt;-&gt; GPU</a:t>
                </a:r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89E0839-FA98-4BFE-94EB-5A479380EC39}"/>
                </a:ext>
              </a:extLst>
            </p:cNvPr>
            <p:cNvCxnSpPr>
              <a:cxnSpLocks/>
            </p:cNvCxnSpPr>
            <p:nvPr/>
          </p:nvCxnSpPr>
          <p:spPr>
            <a:xfrm>
              <a:off x="5393883" y="1339091"/>
              <a:ext cx="7896" cy="3575904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4605A5C-D6C9-44B5-8671-9462B35B5B97}"/>
                </a:ext>
              </a:extLst>
            </p:cNvPr>
            <p:cNvCxnSpPr>
              <a:cxnSpLocks/>
            </p:cNvCxnSpPr>
            <p:nvPr/>
          </p:nvCxnSpPr>
          <p:spPr>
            <a:xfrm>
              <a:off x="5367511" y="2190634"/>
              <a:ext cx="1104609" cy="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E7AC37-E42F-4E83-9C50-F2DE19375815}"/>
                </a:ext>
              </a:extLst>
            </p:cNvPr>
            <p:cNvSpPr txBox="1"/>
            <p:nvPr/>
          </p:nvSpPr>
          <p:spPr>
            <a:xfrm>
              <a:off x="6619437" y="3693480"/>
              <a:ext cx="1907113" cy="2308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>
                  <a:solidFill>
                    <a:schemeClr val="accent4"/>
                  </a:solidFill>
                  <a:latin typeface="Trebuchet MS" panose="020B0603020202020204" pitchFamily="34" charset="0"/>
                </a:rPr>
                <a:t>Send U-plane msg.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113D22C-44ED-43A3-9A98-6C8FBE2D8698}"/>
                </a:ext>
              </a:extLst>
            </p:cNvPr>
            <p:cNvCxnSpPr>
              <a:cxnSpLocks/>
            </p:cNvCxnSpPr>
            <p:nvPr/>
          </p:nvCxnSpPr>
          <p:spPr>
            <a:xfrm>
              <a:off x="6463271" y="3911143"/>
              <a:ext cx="1874255" cy="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89B8E14-5882-486F-B988-BEFF1460F304}"/>
                </a:ext>
              </a:extLst>
            </p:cNvPr>
            <p:cNvCxnSpPr>
              <a:cxnSpLocks/>
            </p:cNvCxnSpPr>
            <p:nvPr/>
          </p:nvCxnSpPr>
          <p:spPr>
            <a:xfrm>
              <a:off x="4266811" y="3923109"/>
              <a:ext cx="1134968" cy="0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4CD2B94-A823-4D7B-BB45-4835BA67A8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6812" y="4004735"/>
              <a:ext cx="2193618" cy="0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5760A5-5AF4-49E6-99C8-8C0531C7086C}"/>
                </a:ext>
              </a:extLst>
            </p:cNvPr>
            <p:cNvSpPr txBox="1"/>
            <p:nvPr/>
          </p:nvSpPr>
          <p:spPr>
            <a:xfrm>
              <a:off x="4193611" y="4047232"/>
              <a:ext cx="1283169" cy="23775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>
                  <a:solidFill>
                    <a:schemeClr val="accent4"/>
                  </a:solidFill>
                  <a:latin typeface="Trebuchet MS" panose="020B0603020202020204" pitchFamily="34" charset="0"/>
                </a:rPr>
                <a:t>Completion status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D8C555B-45DE-4C55-BB91-06F927CB33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6811" y="2261021"/>
              <a:ext cx="2193619" cy="0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1C889D5-C8A7-425A-939E-EDEACD508CDD}"/>
                </a:ext>
              </a:extLst>
            </p:cNvPr>
            <p:cNvCxnSpPr>
              <a:cxnSpLocks/>
            </p:cNvCxnSpPr>
            <p:nvPr/>
          </p:nvCxnSpPr>
          <p:spPr>
            <a:xfrm>
              <a:off x="6454839" y="2987074"/>
              <a:ext cx="67100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3B5F34-483C-4DB0-B500-8157889BD647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7125844" y="2987074"/>
              <a:ext cx="0" cy="5483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68B971-C19F-44B6-9787-A463EE618673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6451770" y="3535433"/>
              <a:ext cx="674074" cy="1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3760AA8-7C99-4D71-BFA4-9BE0DE0ED371}"/>
                </a:ext>
              </a:extLst>
            </p:cNvPr>
            <p:cNvSpPr txBox="1"/>
            <p:nvPr/>
          </p:nvSpPr>
          <p:spPr>
            <a:xfrm>
              <a:off x="6398081" y="3064809"/>
              <a:ext cx="759548" cy="3693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>
                  <a:solidFill>
                    <a:schemeClr val="accent4"/>
                  </a:solidFill>
                  <a:latin typeface="Trebuchet MS" panose="020B0603020202020204" pitchFamily="34" charset="0"/>
                </a:rPr>
                <a:t>Polling for event 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1BC36FF-48C4-4FF3-867C-14579E4C0109}"/>
              </a:ext>
            </a:extLst>
          </p:cNvPr>
          <p:cNvSpPr txBox="1"/>
          <p:nvPr/>
        </p:nvSpPr>
        <p:spPr>
          <a:xfrm>
            <a:off x="5162892" y="1320428"/>
            <a:ext cx="881944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accent4"/>
                </a:solidFill>
                <a:latin typeface="Trebuchet MS" panose="020B0603020202020204" pitchFamily="34" charset="0"/>
              </a:rPr>
              <a:t>AAL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9FEB8F-9371-44AF-8641-724678186235}"/>
              </a:ext>
            </a:extLst>
          </p:cNvPr>
          <p:cNvSpPr txBox="1"/>
          <p:nvPr/>
        </p:nvSpPr>
        <p:spPr>
          <a:xfrm>
            <a:off x="5259220" y="4595530"/>
            <a:ext cx="881944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accent4"/>
                </a:solidFill>
                <a:latin typeface="Trebuchet MS" panose="020B0603020202020204" pitchFamily="34" charset="0"/>
              </a:rPr>
              <a:t>AAL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1B69B9B-ED07-480B-B697-D7B0B26CF1FF}"/>
              </a:ext>
            </a:extLst>
          </p:cNvPr>
          <p:cNvCxnSpPr>
            <a:cxnSpLocks/>
          </p:cNvCxnSpPr>
          <p:nvPr/>
        </p:nvCxnSpPr>
        <p:spPr>
          <a:xfrm>
            <a:off x="5418608" y="3862175"/>
            <a:ext cx="1070341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71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SharedWithUsers xmlns="44999e98-7c3f-459a-9e92-d921c6a0a2c9">
      <UserInfo>
        <DisplayName>Nima Pour Nejatian</DisplayName>
        <AccountId>110</AccountId>
        <AccountType/>
      </UserInfo>
      <UserInfo>
        <DisplayName>Erik Metzger</DisplayName>
        <AccountId>575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DF30E08A1FC54CBFC2EC8E73351D32" ma:contentTypeVersion="12" ma:contentTypeDescription="Create a new document." ma:contentTypeScope="" ma:versionID="5cad0228456034c7e9526120be2f935d">
  <xsd:schema xmlns:xsd="http://www.w3.org/2001/XMLSchema" xmlns:xs="http://www.w3.org/2001/XMLSchema" xmlns:p="http://schemas.microsoft.com/office/2006/metadata/properties" xmlns:ns2="46737e3d-5000-47b7-bdd2-d9358a509c37" xmlns:ns3="44999e98-7c3f-459a-9e92-d921c6a0a2c9" targetNamespace="http://schemas.microsoft.com/office/2006/metadata/properties" ma:root="true" ma:fieldsID="dd92d86202256885f56037a714ea8a2b" ns2:_="" ns3:_="">
    <xsd:import namespace="46737e3d-5000-47b7-bdd2-d9358a509c37"/>
    <xsd:import namespace="44999e98-7c3f-459a-9e92-d921c6a0a2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737e3d-5000-47b7-bdd2-d9358a509c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999e98-7c3f-459a-9e92-d921c6a0a2c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88E22E-2A4B-4FB1-9848-BF16E7DBE74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66ee2c15-502e-4aab-bd5b-303a939d5f4f"/>
    <ds:schemaRef ds:uri="http://schemas.microsoft.com/office/infopath/2007/PartnerControls"/>
    <ds:schemaRef ds:uri="b1448685-5de4-4857-a594-91ddb29b9efb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4D4184-C6CD-400F-B03F-5E09407948BD}"/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1067</Words>
  <Application>Microsoft Office PowerPoint</Application>
  <PresentationFormat>Custom</PresentationFormat>
  <Paragraphs>158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Trebuchet MS</vt:lpstr>
      <vt:lpstr>Wingdings</vt:lpstr>
      <vt:lpstr>Title &amp; Bullet</vt:lpstr>
      <vt:lpstr>AAL API for inline acceleration</vt:lpstr>
      <vt:lpstr>agenda</vt:lpstr>
      <vt:lpstr>Aal architecture for inline profile</vt:lpstr>
      <vt:lpstr>Scopes of aal</vt:lpstr>
      <vt:lpstr>Discover and Initialize</vt:lpstr>
      <vt:lpstr>configure</vt:lpstr>
      <vt:lpstr>Enqueue and dequeue</vt:lpstr>
      <vt:lpstr>Example of Enqueue and dequeue: uplink</vt:lpstr>
      <vt:lpstr>Example of Enqueue and dequeue: downlink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Lopa Kundu</cp:lastModifiedBy>
  <cp:revision>2</cp:revision>
  <cp:lastPrinted>2020-01-22T09:07:52Z</cp:lastPrinted>
  <dcterms:created xsi:type="dcterms:W3CDTF">2008-01-24T03:11:41Z</dcterms:created>
  <dcterms:modified xsi:type="dcterms:W3CDTF">2020-06-18T08:38:43Z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0x010100F5DF30E08A1FC54CBFC2EC8E73351D32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